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3" r:id="rId5"/>
    <p:sldId id="275" r:id="rId6"/>
    <p:sldId id="277" r:id="rId7"/>
    <p:sldId id="285" r:id="rId8"/>
    <p:sldId id="286" r:id="rId9"/>
    <p:sldId id="28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Classic" panose="020B0604020202020204" charset="0"/>
      <p:regular r:id="rId16"/>
    </p:embeddedFont>
    <p:embeddedFont>
      <p:font typeface="Montserrat Classic Bold" panose="020B0604020202020204" charset="0"/>
      <p:regular r:id="rId17"/>
      <p:bold r:id="rId18"/>
    </p:embeddedFont>
    <p:embeddedFont>
      <p:font typeface="Source Serif Pr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o Pierobon" initials="PP" lastIdx="2" clrIdx="0">
    <p:extLst>
      <p:ext uri="{19B8F6BF-5375-455C-9EA6-DF929625EA0E}">
        <p15:presenceInfo xmlns:p15="http://schemas.microsoft.com/office/powerpoint/2012/main" userId="26f09d3c7ec3df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2486" autoAdjust="0"/>
  </p:normalViewPr>
  <p:slideViewPr>
    <p:cSldViewPr>
      <p:cViewPr varScale="1">
        <p:scale>
          <a:sx n="45" d="100"/>
          <a:sy n="45" d="100"/>
        </p:scale>
        <p:origin x="8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cuda" userId="4477e1dcda232208" providerId="LiveId" clId="{00DBA2ED-22C4-4E33-81B4-DE522F6E0A62}"/>
    <pc:docChg chg="undo custSel delSld modSld">
      <pc:chgData name="priscilla cuda" userId="4477e1dcda232208" providerId="LiveId" clId="{00DBA2ED-22C4-4E33-81B4-DE522F6E0A62}" dt="2020-11-11T16:59:49.931" v="1632"/>
      <pc:docMkLst>
        <pc:docMk/>
      </pc:docMkLst>
      <pc:sldChg chg="modSp mod">
        <pc:chgData name="priscilla cuda" userId="4477e1dcda232208" providerId="LiveId" clId="{00DBA2ED-22C4-4E33-81B4-DE522F6E0A62}" dt="2020-11-11T12:15:07.399" v="38" actId="1076"/>
        <pc:sldMkLst>
          <pc:docMk/>
          <pc:sldMk cId="0" sldId="256"/>
        </pc:sldMkLst>
        <pc:spChg chg="mod">
          <ac:chgData name="priscilla cuda" userId="4477e1dcda232208" providerId="LiveId" clId="{00DBA2ED-22C4-4E33-81B4-DE522F6E0A62}" dt="2020-11-11T12:14:53.095" v="33" actId="313"/>
          <ac:spMkLst>
            <pc:docMk/>
            <pc:sldMk cId="0" sldId="256"/>
            <ac:spMk id="4" creationId="{00000000-0000-0000-0000-000000000000}"/>
          </ac:spMkLst>
        </pc:spChg>
        <pc:spChg chg="mod">
          <ac:chgData name="priscilla cuda" userId="4477e1dcda232208" providerId="LiveId" clId="{00DBA2ED-22C4-4E33-81B4-DE522F6E0A62}" dt="2020-11-11T12:15:07.399" v="38" actId="1076"/>
          <ac:spMkLst>
            <pc:docMk/>
            <pc:sldMk cId="0" sldId="256"/>
            <ac:spMk id="7" creationId="{5F28342B-B7BF-44FA-9ED7-71F659C8CC75}"/>
          </ac:spMkLst>
        </pc:spChg>
      </pc:sldChg>
      <pc:sldChg chg="addSp delSp modSp mod addAnim delAnim modAnim">
        <pc:chgData name="priscilla cuda" userId="4477e1dcda232208" providerId="LiveId" clId="{00DBA2ED-22C4-4E33-81B4-DE522F6E0A62}" dt="2020-11-11T16:58:26.128" v="1626"/>
        <pc:sldMkLst>
          <pc:docMk/>
          <pc:sldMk cId="4139206635" sldId="273"/>
        </pc:sldMkLst>
        <pc:spChg chg="del">
          <ac:chgData name="priscilla cuda" userId="4477e1dcda232208" providerId="LiveId" clId="{00DBA2ED-22C4-4E33-81B4-DE522F6E0A62}" dt="2020-11-11T12:33:43.649" v="1161" actId="478"/>
          <ac:spMkLst>
            <pc:docMk/>
            <pc:sldMk cId="4139206635" sldId="273"/>
            <ac:spMk id="2" creationId="{00000000-0000-0000-0000-000000000000}"/>
          </ac:spMkLst>
        </pc:spChg>
        <pc:spChg chg="add mod">
          <ac:chgData name="priscilla cuda" userId="4477e1dcda232208" providerId="LiveId" clId="{00DBA2ED-22C4-4E33-81B4-DE522F6E0A62}" dt="2020-11-11T16:52:19.935" v="1607" actId="1076"/>
          <ac:spMkLst>
            <pc:docMk/>
            <pc:sldMk cId="4139206635" sldId="273"/>
            <ac:spMk id="2" creationId="{BD15529A-B4D8-4124-BFFD-B61C8656B479}"/>
          </ac:spMkLst>
        </pc:spChg>
        <pc:spChg chg="mod">
          <ac:chgData name="priscilla cuda" userId="4477e1dcda232208" providerId="LiveId" clId="{00DBA2ED-22C4-4E33-81B4-DE522F6E0A62}" dt="2020-11-11T12:17:38.840" v="89" actId="20577"/>
          <ac:spMkLst>
            <pc:docMk/>
            <pc:sldMk cId="4139206635" sldId="273"/>
            <ac:spMk id="6" creationId="{09063C8B-C415-4D22-B89B-052303196638}"/>
          </ac:spMkLst>
        </pc:spChg>
        <pc:spChg chg="mod">
          <ac:chgData name="priscilla cuda" userId="4477e1dcda232208" providerId="LiveId" clId="{00DBA2ED-22C4-4E33-81B4-DE522F6E0A62}" dt="2020-11-11T12:17:40.778" v="90" actId="20577"/>
          <ac:spMkLst>
            <pc:docMk/>
            <pc:sldMk cId="4139206635" sldId="273"/>
            <ac:spMk id="7" creationId="{0BF7C67D-DBAC-4C32-BD67-C5D176E6717E}"/>
          </ac:spMkLst>
        </pc:spChg>
        <pc:spChg chg="del">
          <ac:chgData name="priscilla cuda" userId="4477e1dcda232208" providerId="LiveId" clId="{00DBA2ED-22C4-4E33-81B4-DE522F6E0A62}" dt="2020-11-11T12:24:00.700" v="327" actId="478"/>
          <ac:spMkLst>
            <pc:docMk/>
            <pc:sldMk cId="4139206635" sldId="273"/>
            <ac:spMk id="8" creationId="{C56FB5DF-01C5-4E69-A8A0-93CBCE1B644D}"/>
          </ac:spMkLst>
        </pc:spChg>
        <pc:spChg chg="del">
          <ac:chgData name="priscilla cuda" userId="4477e1dcda232208" providerId="LiveId" clId="{00DBA2ED-22C4-4E33-81B4-DE522F6E0A62}" dt="2020-11-11T12:34:06.237" v="1169" actId="478"/>
          <ac:spMkLst>
            <pc:docMk/>
            <pc:sldMk cId="4139206635" sldId="273"/>
            <ac:spMk id="9" creationId="{5BA53BB4-7D33-4B47-9921-4BB02B2A8964}"/>
          </ac:spMkLst>
        </pc:spChg>
        <pc:spChg chg="del mod">
          <ac:chgData name="priscilla cuda" userId="4477e1dcda232208" providerId="LiveId" clId="{00DBA2ED-22C4-4E33-81B4-DE522F6E0A62}" dt="2020-11-11T12:17:31.556" v="88"/>
          <ac:spMkLst>
            <pc:docMk/>
            <pc:sldMk cId="4139206635" sldId="273"/>
            <ac:spMk id="18" creationId="{5F796A46-B199-455A-93E8-B23F8E2493A0}"/>
          </ac:spMkLst>
        </pc:spChg>
        <pc:spChg chg="mod">
          <ac:chgData name="priscilla cuda" userId="4477e1dcda232208" providerId="LiveId" clId="{00DBA2ED-22C4-4E33-81B4-DE522F6E0A62}" dt="2020-11-11T12:23:48.064" v="323" actId="20577"/>
          <ac:spMkLst>
            <pc:docMk/>
            <pc:sldMk cId="4139206635" sldId="273"/>
            <ac:spMk id="25" creationId="{F5F46FF8-1E45-4A6B-8246-31C25596A0C2}"/>
          </ac:spMkLst>
        </pc:spChg>
        <pc:spChg chg="del mod">
          <ac:chgData name="priscilla cuda" userId="4477e1dcda232208" providerId="LiveId" clId="{00DBA2ED-22C4-4E33-81B4-DE522F6E0A62}" dt="2020-11-11T12:17:55.926" v="98" actId="478"/>
          <ac:spMkLst>
            <pc:docMk/>
            <pc:sldMk cId="4139206635" sldId="273"/>
            <ac:spMk id="34" creationId="{FE90DE19-5CBF-4523-9F96-46EE350E006F}"/>
          </ac:spMkLst>
        </pc:spChg>
        <pc:spChg chg="add del mod">
          <ac:chgData name="priscilla cuda" userId="4477e1dcda232208" providerId="LiveId" clId="{00DBA2ED-22C4-4E33-81B4-DE522F6E0A62}" dt="2020-11-11T16:51:00.824" v="1590" actId="20577"/>
          <ac:spMkLst>
            <pc:docMk/>
            <pc:sldMk cId="4139206635" sldId="273"/>
            <ac:spMk id="35" creationId="{DA554EE3-AA1A-4521-BFF7-80A8082C2A67}"/>
          </ac:spMkLst>
        </pc:spChg>
        <pc:spChg chg="del mod">
          <ac:chgData name="priscilla cuda" userId="4477e1dcda232208" providerId="LiveId" clId="{00DBA2ED-22C4-4E33-81B4-DE522F6E0A62}" dt="2020-11-11T12:17:52.145" v="96" actId="478"/>
          <ac:spMkLst>
            <pc:docMk/>
            <pc:sldMk cId="4139206635" sldId="273"/>
            <ac:spMk id="38" creationId="{41230E65-7A4C-4117-8784-C5764883E787}"/>
          </ac:spMkLst>
        </pc:spChg>
        <pc:spChg chg="del mod">
          <ac:chgData name="priscilla cuda" userId="4477e1dcda232208" providerId="LiveId" clId="{00DBA2ED-22C4-4E33-81B4-DE522F6E0A62}" dt="2020-11-11T12:18:06.490" v="104" actId="478"/>
          <ac:spMkLst>
            <pc:docMk/>
            <pc:sldMk cId="4139206635" sldId="273"/>
            <ac:spMk id="45" creationId="{B33285E6-E711-42CB-B10D-88D1FDDB5CE3}"/>
          </ac:spMkLst>
        </pc:spChg>
        <pc:grpChg chg="del">
          <ac:chgData name="priscilla cuda" userId="4477e1dcda232208" providerId="LiveId" clId="{00DBA2ED-22C4-4E33-81B4-DE522F6E0A62}" dt="2020-11-11T12:17:42.731" v="91" actId="478"/>
          <ac:grpSpMkLst>
            <pc:docMk/>
            <pc:sldMk cId="4139206635" sldId="273"/>
            <ac:grpSpMk id="64" creationId="{D63DBA48-55CD-43C6-8CD3-DD3E6FEC843E}"/>
          </ac:grpSpMkLst>
        </pc:grpChg>
        <pc:picChg chg="del">
          <ac:chgData name="priscilla cuda" userId="4477e1dcda232208" providerId="LiveId" clId="{00DBA2ED-22C4-4E33-81B4-DE522F6E0A62}" dt="2020-11-11T12:33:35.329" v="1158" actId="478"/>
          <ac:picMkLst>
            <pc:docMk/>
            <pc:sldMk cId="4139206635" sldId="273"/>
            <ac:picMk id="10" creationId="{00000000-0000-0000-0000-000000000000}"/>
          </ac:picMkLst>
        </pc:picChg>
        <pc:picChg chg="add del mod">
          <ac:chgData name="priscilla cuda" userId="4477e1dcda232208" providerId="LiveId" clId="{00DBA2ED-22C4-4E33-81B4-DE522F6E0A62}" dt="2020-11-11T12:36:32.188" v="1209" actId="478"/>
          <ac:picMkLst>
            <pc:docMk/>
            <pc:sldMk cId="4139206635" sldId="273"/>
            <ac:picMk id="11" creationId="{53449789-F8CE-44B1-A648-95295C065E15}"/>
          </ac:picMkLst>
        </pc:picChg>
        <pc:picChg chg="add mod">
          <ac:chgData name="priscilla cuda" userId="4477e1dcda232208" providerId="LiveId" clId="{00DBA2ED-22C4-4E33-81B4-DE522F6E0A62}" dt="2020-11-11T12:38:28.922" v="1239" actId="1076"/>
          <ac:picMkLst>
            <pc:docMk/>
            <pc:sldMk cId="4139206635" sldId="273"/>
            <ac:picMk id="13" creationId="{A1C4BCBD-F1A9-4B3E-9923-E50B0CA0CA94}"/>
          </ac:picMkLst>
        </pc:picChg>
        <pc:picChg chg="add mod">
          <ac:chgData name="priscilla cuda" userId="4477e1dcda232208" providerId="LiveId" clId="{00DBA2ED-22C4-4E33-81B4-DE522F6E0A62}" dt="2020-11-11T13:03:51.870" v="1581" actId="1076"/>
          <ac:picMkLst>
            <pc:docMk/>
            <pc:sldMk cId="4139206635" sldId="273"/>
            <ac:picMk id="15" creationId="{D3CBC867-255C-44BF-8ACB-FAE37FB482C2}"/>
          </ac:picMkLst>
        </pc:picChg>
        <pc:cxnChg chg="del">
          <ac:chgData name="priscilla cuda" userId="4477e1dcda232208" providerId="LiveId" clId="{00DBA2ED-22C4-4E33-81B4-DE522F6E0A62}" dt="2020-11-11T12:17:58.885" v="100" actId="478"/>
          <ac:cxnSpMkLst>
            <pc:docMk/>
            <pc:sldMk cId="4139206635" sldId="273"/>
            <ac:cxnSpMk id="33" creationId="{2C4A6AF1-1D21-4CB1-928D-20B092CC5832}"/>
          </ac:cxnSpMkLst>
        </pc:cxnChg>
        <pc:cxnChg chg="del">
          <ac:chgData name="priscilla cuda" userId="4477e1dcda232208" providerId="LiveId" clId="{00DBA2ED-22C4-4E33-81B4-DE522F6E0A62}" dt="2020-11-11T12:17:46.417" v="93" actId="478"/>
          <ac:cxnSpMkLst>
            <pc:docMk/>
            <pc:sldMk cId="4139206635" sldId="273"/>
            <ac:cxnSpMk id="36" creationId="{15C83FA2-6C31-4072-AEE9-A247E8CF40ED}"/>
          </ac:cxnSpMkLst>
        </pc:cxnChg>
        <pc:cxnChg chg="del">
          <ac:chgData name="priscilla cuda" userId="4477e1dcda232208" providerId="LiveId" clId="{00DBA2ED-22C4-4E33-81B4-DE522F6E0A62}" dt="2020-11-11T12:17:48.313" v="94" actId="478"/>
          <ac:cxnSpMkLst>
            <pc:docMk/>
            <pc:sldMk cId="4139206635" sldId="273"/>
            <ac:cxnSpMk id="37" creationId="{052968DB-F230-4511-B05D-B0A703EA36B6}"/>
          </ac:cxnSpMkLst>
        </pc:cxnChg>
        <pc:cxnChg chg="del">
          <ac:chgData name="priscilla cuda" userId="4477e1dcda232208" providerId="LiveId" clId="{00DBA2ED-22C4-4E33-81B4-DE522F6E0A62}" dt="2020-11-11T12:18:00.744" v="101" actId="478"/>
          <ac:cxnSpMkLst>
            <pc:docMk/>
            <pc:sldMk cId="4139206635" sldId="273"/>
            <ac:cxnSpMk id="40" creationId="{023CF087-0382-4969-99D2-9BBB970FAD44}"/>
          </ac:cxnSpMkLst>
        </pc:cxnChg>
        <pc:cxnChg chg="del">
          <ac:chgData name="priscilla cuda" userId="4477e1dcda232208" providerId="LiveId" clId="{00DBA2ED-22C4-4E33-81B4-DE522F6E0A62}" dt="2020-11-11T12:18:02.610" v="102" actId="478"/>
          <ac:cxnSpMkLst>
            <pc:docMk/>
            <pc:sldMk cId="4139206635" sldId="273"/>
            <ac:cxnSpMk id="43" creationId="{8A9CF00B-35D0-4B82-A118-32CCA3AFCDC9}"/>
          </ac:cxnSpMkLst>
        </pc:cxnChg>
        <pc:cxnChg chg="del">
          <ac:chgData name="priscilla cuda" userId="4477e1dcda232208" providerId="LiveId" clId="{00DBA2ED-22C4-4E33-81B4-DE522F6E0A62}" dt="2020-11-11T12:17:57.509" v="99" actId="478"/>
          <ac:cxnSpMkLst>
            <pc:docMk/>
            <pc:sldMk cId="4139206635" sldId="273"/>
            <ac:cxnSpMk id="47" creationId="{37CE1C5B-BBC8-40A5-B357-4E1CACFB6D3D}"/>
          </ac:cxnSpMkLst>
        </pc:cxnChg>
      </pc:sldChg>
      <pc:sldChg chg="addSp delSp modSp mod delAnim modAnim">
        <pc:chgData name="priscilla cuda" userId="4477e1dcda232208" providerId="LiveId" clId="{00DBA2ED-22C4-4E33-81B4-DE522F6E0A62}" dt="2020-11-11T16:59:05.035" v="1628"/>
        <pc:sldMkLst>
          <pc:docMk/>
          <pc:sldMk cId="593212066" sldId="275"/>
        </pc:sldMkLst>
        <pc:spChg chg="del mod">
          <ac:chgData name="priscilla cuda" userId="4477e1dcda232208" providerId="LiveId" clId="{00DBA2ED-22C4-4E33-81B4-DE522F6E0A62}" dt="2020-11-11T12:25:38.073" v="477"/>
          <ac:spMkLst>
            <pc:docMk/>
            <pc:sldMk cId="593212066" sldId="275"/>
            <ac:spMk id="6" creationId="{A51B3D86-C33A-4366-BB91-873F5B1B3DAA}"/>
          </ac:spMkLst>
        </pc:spChg>
        <pc:spChg chg="del mod">
          <ac:chgData name="priscilla cuda" userId="4477e1dcda232208" providerId="LiveId" clId="{00DBA2ED-22C4-4E33-81B4-DE522F6E0A62}" dt="2020-11-11T12:24:57.729" v="398" actId="478"/>
          <ac:spMkLst>
            <pc:docMk/>
            <pc:sldMk cId="593212066" sldId="275"/>
            <ac:spMk id="18" creationId="{5F796A46-B199-455A-93E8-B23F8E2493A0}"/>
          </ac:spMkLst>
        </pc:spChg>
        <pc:spChg chg="mod">
          <ac:chgData name="priscilla cuda" userId="4477e1dcda232208" providerId="LiveId" clId="{00DBA2ED-22C4-4E33-81B4-DE522F6E0A62}" dt="2020-11-11T12:25:36.500" v="475" actId="20577"/>
          <ac:spMkLst>
            <pc:docMk/>
            <pc:sldMk cId="593212066" sldId="275"/>
            <ac:spMk id="25" creationId="{F5F46FF8-1E45-4A6B-8246-31C25596A0C2}"/>
          </ac:spMkLst>
        </pc:spChg>
        <pc:spChg chg="mod">
          <ac:chgData name="priscilla cuda" userId="4477e1dcda232208" providerId="LiveId" clId="{00DBA2ED-22C4-4E33-81B4-DE522F6E0A62}" dt="2020-11-11T13:02:45.602" v="1572" actId="1076"/>
          <ac:spMkLst>
            <pc:docMk/>
            <pc:sldMk cId="593212066" sldId="275"/>
            <ac:spMk id="81" creationId="{756E9280-433D-4372-88A5-180B46396D70}"/>
          </ac:spMkLst>
        </pc:spChg>
        <pc:spChg chg="del mod">
          <ac:chgData name="priscilla cuda" userId="4477e1dcda232208" providerId="LiveId" clId="{00DBA2ED-22C4-4E33-81B4-DE522F6E0A62}" dt="2020-11-11T12:26:27.191" v="568" actId="478"/>
          <ac:spMkLst>
            <pc:docMk/>
            <pc:sldMk cId="593212066" sldId="275"/>
            <ac:spMk id="83" creationId="{034E1D0D-003F-4BF9-9BB5-4D25CAB78BE6}"/>
          </ac:spMkLst>
        </pc:spChg>
        <pc:spChg chg="del mod">
          <ac:chgData name="priscilla cuda" userId="4477e1dcda232208" providerId="LiveId" clId="{00DBA2ED-22C4-4E33-81B4-DE522F6E0A62}" dt="2020-11-11T12:26:16.753" v="563" actId="478"/>
          <ac:spMkLst>
            <pc:docMk/>
            <pc:sldMk cId="593212066" sldId="275"/>
            <ac:spMk id="93" creationId="{C192AA18-A58D-40D6-A256-DA3CB09BF135}"/>
          </ac:spMkLst>
        </pc:spChg>
        <pc:spChg chg="del mod">
          <ac:chgData name="priscilla cuda" userId="4477e1dcda232208" providerId="LiveId" clId="{00DBA2ED-22C4-4E33-81B4-DE522F6E0A62}" dt="2020-11-11T12:26:20.178" v="565" actId="478"/>
          <ac:spMkLst>
            <pc:docMk/>
            <pc:sldMk cId="593212066" sldId="275"/>
            <ac:spMk id="95" creationId="{0DE36A4F-2352-40F5-BE4B-B9900D3BAB55}"/>
          </ac:spMkLst>
        </pc:spChg>
        <pc:spChg chg="del">
          <ac:chgData name="priscilla cuda" userId="4477e1dcda232208" providerId="LiveId" clId="{00DBA2ED-22C4-4E33-81B4-DE522F6E0A62}" dt="2020-11-11T12:25:07.952" v="403" actId="478"/>
          <ac:spMkLst>
            <pc:docMk/>
            <pc:sldMk cId="593212066" sldId="275"/>
            <ac:spMk id="96" creationId="{14A1D944-ECC3-4477-AB01-B1A92C059BE7}"/>
          </ac:spMkLst>
        </pc:spChg>
        <pc:spChg chg="del">
          <ac:chgData name="priscilla cuda" userId="4477e1dcda232208" providerId="LiveId" clId="{00DBA2ED-22C4-4E33-81B4-DE522F6E0A62}" dt="2020-11-11T12:25:09.441" v="404" actId="478"/>
          <ac:spMkLst>
            <pc:docMk/>
            <pc:sldMk cId="593212066" sldId="275"/>
            <ac:spMk id="98" creationId="{92C6935A-59FB-4660-A082-A3D6BB75D443}"/>
          </ac:spMkLst>
        </pc:spChg>
        <pc:spChg chg="del">
          <ac:chgData name="priscilla cuda" userId="4477e1dcda232208" providerId="LiveId" clId="{00DBA2ED-22C4-4E33-81B4-DE522F6E0A62}" dt="2020-11-11T12:25:10.855" v="405" actId="478"/>
          <ac:spMkLst>
            <pc:docMk/>
            <pc:sldMk cId="593212066" sldId="275"/>
            <ac:spMk id="99" creationId="{53B26EB7-4BA9-4AA3-92F3-B2B11AF75AC5}"/>
          </ac:spMkLst>
        </pc:spChg>
        <pc:grpChg chg="del">
          <ac:chgData name="priscilla cuda" userId="4477e1dcda232208" providerId="LiveId" clId="{00DBA2ED-22C4-4E33-81B4-DE522F6E0A62}" dt="2020-11-11T12:25:01.719" v="399" actId="478"/>
          <ac:grpSpMkLst>
            <pc:docMk/>
            <pc:sldMk cId="593212066" sldId="275"/>
            <ac:grpSpMk id="26" creationId="{EC95FA2E-6E89-4827-B7E7-45496C4C7B83}"/>
          </ac:grpSpMkLst>
        </pc:grpChg>
        <pc:grpChg chg="del">
          <ac:chgData name="priscilla cuda" userId="4477e1dcda232208" providerId="LiveId" clId="{00DBA2ED-22C4-4E33-81B4-DE522F6E0A62}" dt="2020-11-11T12:25:04.740" v="401" actId="478"/>
          <ac:grpSpMkLst>
            <pc:docMk/>
            <pc:sldMk cId="593212066" sldId="275"/>
            <ac:grpSpMk id="64" creationId="{87247020-1FBB-4545-A92A-B234FB0503B4}"/>
          </ac:grpSpMkLst>
        </pc:grpChg>
        <pc:grpChg chg="del">
          <ac:chgData name="priscilla cuda" userId="4477e1dcda232208" providerId="LiveId" clId="{00DBA2ED-22C4-4E33-81B4-DE522F6E0A62}" dt="2020-11-11T12:25:03.140" v="400" actId="478"/>
          <ac:grpSpMkLst>
            <pc:docMk/>
            <pc:sldMk cId="593212066" sldId="275"/>
            <ac:grpSpMk id="69" creationId="{8AC1B9B8-9EE6-4921-8C82-2AB5E4E41360}"/>
          </ac:grpSpMkLst>
        </pc:grpChg>
        <pc:grpChg chg="del">
          <ac:chgData name="priscilla cuda" userId="4477e1dcda232208" providerId="LiveId" clId="{00DBA2ED-22C4-4E33-81B4-DE522F6E0A62}" dt="2020-11-11T12:25:06.457" v="402" actId="478"/>
          <ac:grpSpMkLst>
            <pc:docMk/>
            <pc:sldMk cId="593212066" sldId="275"/>
            <ac:grpSpMk id="87" creationId="{18070CA6-862E-49F9-85D8-249BBEBAAF8C}"/>
          </ac:grpSpMkLst>
        </pc:grpChg>
        <pc:picChg chg="add mod">
          <ac:chgData name="priscilla cuda" userId="4477e1dcda232208" providerId="LiveId" clId="{00DBA2ED-22C4-4E33-81B4-DE522F6E0A62}" dt="2020-11-11T13:02:52.527" v="1575" actId="1076"/>
          <ac:picMkLst>
            <pc:docMk/>
            <pc:sldMk cId="593212066" sldId="275"/>
            <ac:picMk id="3" creationId="{70915AB2-135A-4E40-BBA2-92A65534F04A}"/>
          </ac:picMkLst>
        </pc:picChg>
        <pc:picChg chg="add mod">
          <ac:chgData name="priscilla cuda" userId="4477e1dcda232208" providerId="LiveId" clId="{00DBA2ED-22C4-4E33-81B4-DE522F6E0A62}" dt="2020-11-11T13:02:50.190" v="1574" actId="14100"/>
          <ac:picMkLst>
            <pc:docMk/>
            <pc:sldMk cId="593212066" sldId="275"/>
            <ac:picMk id="8" creationId="{BA4A8BA2-BE15-4F16-AA80-C89BD0D57D0F}"/>
          </ac:picMkLst>
        </pc:picChg>
        <pc:picChg chg="add mod">
          <ac:chgData name="priscilla cuda" userId="4477e1dcda232208" providerId="LiveId" clId="{00DBA2ED-22C4-4E33-81B4-DE522F6E0A62}" dt="2020-11-11T13:03:01.757" v="1577" actId="1076"/>
          <ac:picMkLst>
            <pc:docMk/>
            <pc:sldMk cId="593212066" sldId="275"/>
            <ac:picMk id="10" creationId="{9D59DC30-BA62-4B31-BBE3-4E759CE2EBE9}"/>
          </ac:picMkLst>
        </pc:picChg>
        <pc:picChg chg="add mod">
          <ac:chgData name="priscilla cuda" userId="4477e1dcda232208" providerId="LiveId" clId="{00DBA2ED-22C4-4E33-81B4-DE522F6E0A62}" dt="2020-11-11T13:02:57.870" v="1576" actId="1076"/>
          <ac:picMkLst>
            <pc:docMk/>
            <pc:sldMk cId="593212066" sldId="275"/>
            <ac:picMk id="12" creationId="{B4A52A3E-8539-4D03-A4B5-0076D1ADECDB}"/>
          </ac:picMkLst>
        </pc:picChg>
      </pc:sldChg>
      <pc:sldChg chg="addSp delSp modSp mod delAnim modAnim">
        <pc:chgData name="priscilla cuda" userId="4477e1dcda232208" providerId="LiveId" clId="{00DBA2ED-22C4-4E33-81B4-DE522F6E0A62}" dt="2020-11-11T16:59:49.931" v="1632"/>
        <pc:sldMkLst>
          <pc:docMk/>
          <pc:sldMk cId="2847506494" sldId="276"/>
        </pc:sldMkLst>
        <pc:spChg chg="del">
          <ac:chgData name="priscilla cuda" userId="4477e1dcda232208" providerId="LiveId" clId="{00DBA2ED-22C4-4E33-81B4-DE522F6E0A62}" dt="2020-11-11T12:31:12.822" v="1051" actId="478"/>
          <ac:spMkLst>
            <pc:docMk/>
            <pc:sldMk cId="2847506494" sldId="276"/>
            <ac:spMk id="8" creationId="{F3A6F6F8-51A4-4054-8A6D-3E42A0D3590B}"/>
          </ac:spMkLst>
        </pc:spChg>
        <pc:spChg chg="del">
          <ac:chgData name="priscilla cuda" userId="4477e1dcda232208" providerId="LiveId" clId="{00DBA2ED-22C4-4E33-81B4-DE522F6E0A62}" dt="2020-11-11T12:31:24.252" v="1056" actId="478"/>
          <ac:spMkLst>
            <pc:docMk/>
            <pc:sldMk cId="2847506494" sldId="276"/>
            <ac:spMk id="9" creationId="{8667D7D4-1E33-464A-82A8-4E1E398C7FFE}"/>
          </ac:spMkLst>
        </pc:spChg>
        <pc:spChg chg="del">
          <ac:chgData name="priscilla cuda" userId="4477e1dcda232208" providerId="LiveId" clId="{00DBA2ED-22C4-4E33-81B4-DE522F6E0A62}" dt="2020-11-11T12:31:09.066" v="1050" actId="478"/>
          <ac:spMkLst>
            <pc:docMk/>
            <pc:sldMk cId="2847506494" sldId="276"/>
            <ac:spMk id="13" creationId="{3416A9DA-B1DC-4DAD-9704-2478645E4527}"/>
          </ac:spMkLst>
        </pc:spChg>
        <pc:spChg chg="del">
          <ac:chgData name="priscilla cuda" userId="4477e1dcda232208" providerId="LiveId" clId="{00DBA2ED-22C4-4E33-81B4-DE522F6E0A62}" dt="2020-11-11T12:58:56.357" v="1545" actId="478"/>
          <ac:spMkLst>
            <pc:docMk/>
            <pc:sldMk cId="2847506494" sldId="276"/>
            <ac:spMk id="15" creationId="{59E917B8-34E2-42EC-A2AB-C60ECBDEA799}"/>
          </ac:spMkLst>
        </pc:spChg>
        <pc:spChg chg="mod">
          <ac:chgData name="priscilla cuda" userId="4477e1dcda232208" providerId="LiveId" clId="{00DBA2ED-22C4-4E33-81B4-DE522F6E0A62}" dt="2020-11-11T13:01:53.073" v="1566" actId="113"/>
          <ac:spMkLst>
            <pc:docMk/>
            <pc:sldMk cId="2847506494" sldId="276"/>
            <ac:spMk id="18" creationId="{5F796A46-B199-455A-93E8-B23F8E2493A0}"/>
          </ac:spMkLst>
        </pc:spChg>
        <pc:spChg chg="mod">
          <ac:chgData name="priscilla cuda" userId="4477e1dcda232208" providerId="LiveId" clId="{00DBA2ED-22C4-4E33-81B4-DE522F6E0A62}" dt="2020-11-11T12:31:02.312" v="1047" actId="20577"/>
          <ac:spMkLst>
            <pc:docMk/>
            <pc:sldMk cId="2847506494" sldId="276"/>
            <ac:spMk id="25" creationId="{F5F46FF8-1E45-4A6B-8246-31C25596A0C2}"/>
          </ac:spMkLst>
        </pc:spChg>
        <pc:spChg chg="del mod">
          <ac:chgData name="priscilla cuda" userId="4477e1dcda232208" providerId="LiveId" clId="{00DBA2ED-22C4-4E33-81B4-DE522F6E0A62}" dt="2020-11-11T12:31:27.587" v="1058" actId="478"/>
          <ac:spMkLst>
            <pc:docMk/>
            <pc:sldMk cId="2847506494" sldId="276"/>
            <ac:spMk id="27" creationId="{FCF451A7-6099-4178-87F2-7CC796CA7498}"/>
          </ac:spMkLst>
        </pc:spChg>
        <pc:spChg chg="del mod">
          <ac:chgData name="priscilla cuda" userId="4477e1dcda232208" providerId="LiveId" clId="{00DBA2ED-22C4-4E33-81B4-DE522F6E0A62}" dt="2020-11-11T12:31:21.525" v="1055" actId="478"/>
          <ac:spMkLst>
            <pc:docMk/>
            <pc:sldMk cId="2847506494" sldId="276"/>
            <ac:spMk id="29" creationId="{2E1CB939-6DE7-4FE7-8B0C-E1C7BCCA20D6}"/>
          </ac:spMkLst>
        </pc:spChg>
        <pc:spChg chg="del">
          <ac:chgData name="priscilla cuda" userId="4477e1dcda232208" providerId="LiveId" clId="{00DBA2ED-22C4-4E33-81B4-DE522F6E0A62}" dt="2020-11-11T12:31:31.860" v="1059" actId="478"/>
          <ac:spMkLst>
            <pc:docMk/>
            <pc:sldMk cId="2847506494" sldId="276"/>
            <ac:spMk id="30" creationId="{08D0EEB0-E33F-4BCC-BF7C-005568F3CB73}"/>
          </ac:spMkLst>
        </pc:spChg>
        <pc:spChg chg="del mod">
          <ac:chgData name="priscilla cuda" userId="4477e1dcda232208" providerId="LiveId" clId="{00DBA2ED-22C4-4E33-81B4-DE522F6E0A62}" dt="2020-11-11T12:31:06.325" v="1049" actId="478"/>
          <ac:spMkLst>
            <pc:docMk/>
            <pc:sldMk cId="2847506494" sldId="276"/>
            <ac:spMk id="32" creationId="{F74D3959-F091-410D-B96F-F0340E25A896}"/>
          </ac:spMkLst>
        </pc:spChg>
        <pc:spChg chg="del mod">
          <ac:chgData name="priscilla cuda" userId="4477e1dcda232208" providerId="LiveId" clId="{00DBA2ED-22C4-4E33-81B4-DE522F6E0A62}" dt="2020-11-11T12:31:17.360" v="1053" actId="478"/>
          <ac:spMkLst>
            <pc:docMk/>
            <pc:sldMk cId="2847506494" sldId="276"/>
            <ac:spMk id="34" creationId="{E63C0A13-E3B1-4DFC-A303-1425426FADD1}"/>
          </ac:spMkLst>
        </pc:spChg>
        <pc:picChg chg="mod">
          <ac:chgData name="priscilla cuda" userId="4477e1dcda232208" providerId="LiveId" clId="{00DBA2ED-22C4-4E33-81B4-DE522F6E0A62}" dt="2020-11-11T12:58:53.303" v="1544" actId="1076"/>
          <ac:picMkLst>
            <pc:docMk/>
            <pc:sldMk cId="2847506494" sldId="276"/>
            <ac:picMk id="6" creationId="{764C8135-3754-40F6-AA68-3FED8F6EB20B}"/>
          </ac:picMkLst>
        </pc:picChg>
        <pc:picChg chg="del">
          <ac:chgData name="priscilla cuda" userId="4477e1dcda232208" providerId="LiveId" clId="{00DBA2ED-22C4-4E33-81B4-DE522F6E0A62}" dt="2020-11-11T12:56:44.923" v="1525" actId="478"/>
          <ac:picMkLst>
            <pc:docMk/>
            <pc:sldMk cId="2847506494" sldId="276"/>
            <ac:picMk id="21" creationId="{A520777F-5272-452C-859E-0AB9F539A8E0}"/>
          </ac:picMkLst>
        </pc:picChg>
        <pc:picChg chg="add del mod">
          <ac:chgData name="priscilla cuda" userId="4477e1dcda232208" providerId="LiveId" clId="{00DBA2ED-22C4-4E33-81B4-DE522F6E0A62}" dt="2020-11-11T12:58:18.717" v="1537" actId="478"/>
          <ac:picMkLst>
            <pc:docMk/>
            <pc:sldMk cId="2847506494" sldId="276"/>
            <ac:picMk id="4098" creationId="{AB4247A3-E7F7-48E7-AE51-82C91CBC3503}"/>
          </ac:picMkLst>
        </pc:picChg>
        <pc:picChg chg="add del mod">
          <ac:chgData name="priscilla cuda" userId="4477e1dcda232208" providerId="LiveId" clId="{00DBA2ED-22C4-4E33-81B4-DE522F6E0A62}" dt="2020-11-11T12:58:18.717" v="1537" actId="478"/>
          <ac:picMkLst>
            <pc:docMk/>
            <pc:sldMk cId="2847506494" sldId="276"/>
            <ac:picMk id="4100" creationId="{E77F38B1-91C6-45EE-A5DE-559812EF5A07}"/>
          </ac:picMkLst>
        </pc:picChg>
        <pc:picChg chg="add mod">
          <ac:chgData name="priscilla cuda" userId="4477e1dcda232208" providerId="LiveId" clId="{00DBA2ED-22C4-4E33-81B4-DE522F6E0A62}" dt="2020-11-11T13:01:16.394" v="1561" actId="1076"/>
          <ac:picMkLst>
            <pc:docMk/>
            <pc:sldMk cId="2847506494" sldId="276"/>
            <ac:picMk id="4102" creationId="{C832EC71-082E-4C37-B9C7-E0CA695624FE}"/>
          </ac:picMkLst>
        </pc:picChg>
      </pc:sldChg>
      <pc:sldChg chg="addSp delSp modSp mod delAnim modAnim">
        <pc:chgData name="priscilla cuda" userId="4477e1dcda232208" providerId="LiveId" clId="{00DBA2ED-22C4-4E33-81B4-DE522F6E0A62}" dt="2020-11-11T16:59:36.046" v="1629"/>
        <pc:sldMkLst>
          <pc:docMk/>
          <pc:sldMk cId="1596401697" sldId="277"/>
        </pc:sldMkLst>
        <pc:spChg chg="add mod">
          <ac:chgData name="priscilla cuda" userId="4477e1dcda232208" providerId="LiveId" clId="{00DBA2ED-22C4-4E33-81B4-DE522F6E0A62}" dt="2020-11-11T12:51:44.951" v="1367" actId="1076"/>
          <ac:spMkLst>
            <pc:docMk/>
            <pc:sldMk cId="1596401697" sldId="277"/>
            <ac:spMk id="2" creationId="{25084D77-5DCB-4287-859E-DED1DD37B9C6}"/>
          </ac:spMkLst>
        </pc:spChg>
        <pc:spChg chg="add mod">
          <ac:chgData name="priscilla cuda" userId="4477e1dcda232208" providerId="LiveId" clId="{00DBA2ED-22C4-4E33-81B4-DE522F6E0A62}" dt="2020-11-11T12:51:35.573" v="1365" actId="1076"/>
          <ac:spMkLst>
            <pc:docMk/>
            <pc:sldMk cId="1596401697" sldId="277"/>
            <ac:spMk id="3" creationId="{4152922C-601C-4AD7-8124-6A5D09B77E7F}"/>
          </ac:spMkLst>
        </pc:spChg>
        <pc:spChg chg="mod">
          <ac:chgData name="priscilla cuda" userId="4477e1dcda232208" providerId="LiveId" clId="{00DBA2ED-22C4-4E33-81B4-DE522F6E0A62}" dt="2020-11-11T12:51:39.464" v="1366" actId="1076"/>
          <ac:spMkLst>
            <pc:docMk/>
            <pc:sldMk cId="1596401697" sldId="277"/>
            <ac:spMk id="16" creationId="{CB51DDF7-A098-4B09-895A-89DB69C2D05D}"/>
          </ac:spMkLst>
        </pc:spChg>
        <pc:spChg chg="del">
          <ac:chgData name="priscilla cuda" userId="4477e1dcda232208" providerId="LiveId" clId="{00DBA2ED-22C4-4E33-81B4-DE522F6E0A62}" dt="2020-11-11T12:27:56.148" v="708" actId="478"/>
          <ac:spMkLst>
            <pc:docMk/>
            <pc:sldMk cId="1596401697" sldId="277"/>
            <ac:spMk id="17" creationId="{B0F79BCF-72D3-4EA8-B4DE-4113FA546F05}"/>
          </ac:spMkLst>
        </pc:spChg>
        <pc:spChg chg="del mod">
          <ac:chgData name="priscilla cuda" userId="4477e1dcda232208" providerId="LiveId" clId="{00DBA2ED-22C4-4E33-81B4-DE522F6E0A62}" dt="2020-11-11T12:49:07.237" v="1323" actId="478"/>
          <ac:spMkLst>
            <pc:docMk/>
            <pc:sldMk cId="1596401697" sldId="277"/>
            <ac:spMk id="18" creationId="{5F796A46-B199-455A-93E8-B23F8E2493A0}"/>
          </ac:spMkLst>
        </pc:spChg>
        <pc:spChg chg="del">
          <ac:chgData name="priscilla cuda" userId="4477e1dcda232208" providerId="LiveId" clId="{00DBA2ED-22C4-4E33-81B4-DE522F6E0A62}" dt="2020-11-11T12:27:58.636" v="709" actId="478"/>
          <ac:spMkLst>
            <pc:docMk/>
            <pc:sldMk cId="1596401697" sldId="277"/>
            <ac:spMk id="20" creationId="{E2677EEF-3EF9-4FC8-8F2C-B84B699AE92E}"/>
          </ac:spMkLst>
        </pc:spChg>
        <pc:spChg chg="del mod">
          <ac:chgData name="priscilla cuda" userId="4477e1dcda232208" providerId="LiveId" clId="{00DBA2ED-22C4-4E33-81B4-DE522F6E0A62}" dt="2020-11-11T12:27:53.144" v="707" actId="478"/>
          <ac:spMkLst>
            <pc:docMk/>
            <pc:sldMk cId="1596401697" sldId="277"/>
            <ac:spMk id="21" creationId="{849A23C6-B896-4948-96E8-BBF6C24C3F70}"/>
          </ac:spMkLst>
        </pc:spChg>
        <pc:spChg chg="mod">
          <ac:chgData name="priscilla cuda" userId="4477e1dcda232208" providerId="LiveId" clId="{00DBA2ED-22C4-4E33-81B4-DE522F6E0A62}" dt="2020-11-11T12:28:25.943" v="740" actId="14100"/>
          <ac:spMkLst>
            <pc:docMk/>
            <pc:sldMk cId="1596401697" sldId="277"/>
            <ac:spMk id="25" creationId="{F5F46FF8-1E45-4A6B-8246-31C25596A0C2}"/>
          </ac:spMkLst>
        </pc:spChg>
        <pc:spChg chg="del mod">
          <ac:chgData name="priscilla cuda" userId="4477e1dcda232208" providerId="LiveId" clId="{00DBA2ED-22C4-4E33-81B4-DE522F6E0A62}" dt="2020-11-11T12:27:47.938" v="705" actId="478"/>
          <ac:spMkLst>
            <pc:docMk/>
            <pc:sldMk cId="1596401697" sldId="277"/>
            <ac:spMk id="28" creationId="{58847F8E-4873-48C3-87B5-2F58476AD39D}"/>
          </ac:spMkLst>
        </pc:spChg>
        <pc:picChg chg="mod">
          <ac:chgData name="priscilla cuda" userId="4477e1dcda232208" providerId="LiveId" clId="{00DBA2ED-22C4-4E33-81B4-DE522F6E0A62}" dt="2020-11-11T12:47:52.321" v="1283" actId="1076"/>
          <ac:picMkLst>
            <pc:docMk/>
            <pc:sldMk cId="1596401697" sldId="277"/>
            <ac:picMk id="6" creationId="{13DC3D30-CE20-4E79-B6DC-B67B36976958}"/>
          </ac:picMkLst>
        </pc:picChg>
        <pc:picChg chg="del">
          <ac:chgData name="priscilla cuda" userId="4477e1dcda232208" providerId="LiveId" clId="{00DBA2ED-22C4-4E33-81B4-DE522F6E0A62}" dt="2020-11-11T12:47:27.049" v="1278" actId="478"/>
          <ac:picMkLst>
            <pc:docMk/>
            <pc:sldMk cId="1596401697" sldId="277"/>
            <ac:picMk id="8" creationId="{58E34600-B0E6-4964-B40F-16929E367387}"/>
          </ac:picMkLst>
        </pc:picChg>
        <pc:picChg chg="add mod">
          <ac:chgData name="priscilla cuda" userId="4477e1dcda232208" providerId="LiveId" clId="{00DBA2ED-22C4-4E33-81B4-DE522F6E0A62}" dt="2020-11-11T13:02:24.807" v="1569" actId="1076"/>
          <ac:picMkLst>
            <pc:docMk/>
            <pc:sldMk cId="1596401697" sldId="277"/>
            <ac:picMk id="1026" creationId="{DEB75AA5-EFB2-4636-B1BA-DA4EC0C95B84}"/>
          </ac:picMkLst>
        </pc:picChg>
        <pc:picChg chg="add del mod">
          <ac:chgData name="priscilla cuda" userId="4477e1dcda232208" providerId="LiveId" clId="{00DBA2ED-22C4-4E33-81B4-DE522F6E0A62}" dt="2020-11-11T12:51:02.774" v="1357" actId="478"/>
          <ac:picMkLst>
            <pc:docMk/>
            <pc:sldMk cId="1596401697" sldId="277"/>
            <ac:picMk id="1028" creationId="{91EA02C2-AA56-4226-AD8C-409DC90A89AB}"/>
          </ac:picMkLst>
        </pc:picChg>
        <pc:picChg chg="add mod">
          <ac:chgData name="priscilla cuda" userId="4477e1dcda232208" providerId="LiveId" clId="{00DBA2ED-22C4-4E33-81B4-DE522F6E0A62}" dt="2020-11-11T13:02:35.958" v="1571" actId="14100"/>
          <ac:picMkLst>
            <pc:docMk/>
            <pc:sldMk cId="1596401697" sldId="277"/>
            <ac:picMk id="1030" creationId="{B0EFE087-3E53-46A9-81E8-A1F1E71646AE}"/>
          </ac:picMkLst>
        </pc:picChg>
        <pc:cxnChg chg="del mod">
          <ac:chgData name="priscilla cuda" userId="4477e1dcda232208" providerId="LiveId" clId="{00DBA2ED-22C4-4E33-81B4-DE522F6E0A62}" dt="2020-11-11T12:48:00.024" v="1285" actId="478"/>
          <ac:cxnSpMkLst>
            <pc:docMk/>
            <pc:sldMk cId="1596401697" sldId="277"/>
            <ac:cxnSpMk id="31" creationId="{7FEDD85E-4F46-428E-95C5-4AED985126AA}"/>
          </ac:cxnSpMkLst>
        </pc:cxnChg>
      </pc:sldChg>
      <pc:sldChg chg="addSp delSp modSp mod delAnim modAnim modNotesTx">
        <pc:chgData name="priscilla cuda" userId="4477e1dcda232208" providerId="LiveId" clId="{00DBA2ED-22C4-4E33-81B4-DE522F6E0A62}" dt="2020-11-11T16:59:40.597" v="1630"/>
        <pc:sldMkLst>
          <pc:docMk/>
          <pc:sldMk cId="2791523131" sldId="278"/>
        </pc:sldMkLst>
        <pc:spChg chg="add mod">
          <ac:chgData name="priscilla cuda" userId="4477e1dcda232208" providerId="LiveId" clId="{00DBA2ED-22C4-4E33-81B4-DE522F6E0A62}" dt="2020-11-11T13:02:15.458" v="1568" actId="1076"/>
          <ac:spMkLst>
            <pc:docMk/>
            <pc:sldMk cId="2791523131" sldId="278"/>
            <ac:spMk id="2" creationId="{62EB6F50-2C5F-4474-B956-D0103B2C9DF5}"/>
          </ac:spMkLst>
        </pc:spChg>
        <pc:spChg chg="del mod">
          <ac:chgData name="priscilla cuda" userId="4477e1dcda232208" providerId="LiveId" clId="{00DBA2ED-22C4-4E33-81B4-DE522F6E0A62}" dt="2020-11-11T12:29:11.909" v="792" actId="478"/>
          <ac:spMkLst>
            <pc:docMk/>
            <pc:sldMk cId="2791523131" sldId="278"/>
            <ac:spMk id="5" creationId="{8B0705AE-FE3C-4B72-868B-73760A7ABE96}"/>
          </ac:spMkLst>
        </pc:spChg>
        <pc:spChg chg="del mod">
          <ac:chgData name="priscilla cuda" userId="4477e1dcda232208" providerId="LiveId" clId="{00DBA2ED-22C4-4E33-81B4-DE522F6E0A62}" dt="2020-11-11T12:29:03.613" v="788" actId="478"/>
          <ac:spMkLst>
            <pc:docMk/>
            <pc:sldMk cId="2791523131" sldId="278"/>
            <ac:spMk id="10" creationId="{1D96BB52-6C29-4710-AF45-D7347379DB76}"/>
          </ac:spMkLst>
        </pc:spChg>
        <pc:spChg chg="del">
          <ac:chgData name="priscilla cuda" userId="4477e1dcda232208" providerId="LiveId" clId="{00DBA2ED-22C4-4E33-81B4-DE522F6E0A62}" dt="2020-11-11T12:28:54.128" v="783" actId="478"/>
          <ac:spMkLst>
            <pc:docMk/>
            <pc:sldMk cId="2791523131" sldId="278"/>
            <ac:spMk id="16" creationId="{CB51DDF7-A098-4B09-895A-89DB69C2D05D}"/>
          </ac:spMkLst>
        </pc:spChg>
        <pc:spChg chg="del mod">
          <ac:chgData name="priscilla cuda" userId="4477e1dcda232208" providerId="LiveId" clId="{00DBA2ED-22C4-4E33-81B4-DE522F6E0A62}" dt="2020-11-11T12:29:09.473" v="791" actId="478"/>
          <ac:spMkLst>
            <pc:docMk/>
            <pc:sldMk cId="2791523131" sldId="278"/>
            <ac:spMk id="17" creationId="{B0F79BCF-72D3-4EA8-B4DE-4113FA546F05}"/>
          </ac:spMkLst>
        </pc:spChg>
        <pc:spChg chg="mod">
          <ac:chgData name="priscilla cuda" userId="4477e1dcda232208" providerId="LiveId" clId="{00DBA2ED-22C4-4E33-81B4-DE522F6E0A62}" dt="2020-11-11T12:28:47.533" v="782" actId="20577"/>
          <ac:spMkLst>
            <pc:docMk/>
            <pc:sldMk cId="2791523131" sldId="278"/>
            <ac:spMk id="25" creationId="{F5F46FF8-1E45-4A6B-8246-31C25596A0C2}"/>
          </ac:spMkLst>
        </pc:spChg>
        <pc:spChg chg="del mod">
          <ac:chgData name="priscilla cuda" userId="4477e1dcda232208" providerId="LiveId" clId="{00DBA2ED-22C4-4E33-81B4-DE522F6E0A62}" dt="2020-11-11T12:28:58.134" v="785" actId="478"/>
          <ac:spMkLst>
            <pc:docMk/>
            <pc:sldMk cId="2791523131" sldId="278"/>
            <ac:spMk id="34" creationId="{D7061BBE-6B2B-45A1-94C2-B518A35DC550}"/>
          </ac:spMkLst>
        </pc:spChg>
        <pc:spChg chg="del">
          <ac:chgData name="priscilla cuda" userId="4477e1dcda232208" providerId="LiveId" clId="{00DBA2ED-22C4-4E33-81B4-DE522F6E0A62}" dt="2020-11-11T12:29:00.053" v="786" actId="478"/>
          <ac:spMkLst>
            <pc:docMk/>
            <pc:sldMk cId="2791523131" sldId="278"/>
            <ac:spMk id="38" creationId="{DBD2D374-0C80-406D-81C6-25E77B05293A}"/>
          </ac:spMkLst>
        </pc:spChg>
        <pc:picChg chg="add mod">
          <ac:chgData name="priscilla cuda" userId="4477e1dcda232208" providerId="LiveId" clId="{00DBA2ED-22C4-4E33-81B4-DE522F6E0A62}" dt="2020-11-11T13:02:06.021" v="1567" actId="1076"/>
          <ac:picMkLst>
            <pc:docMk/>
            <pc:sldMk cId="2791523131" sldId="278"/>
            <ac:picMk id="2050" creationId="{5F5BF3C1-7660-4DC4-B266-165E3A6F3921}"/>
          </ac:picMkLst>
        </pc:picChg>
      </pc:sldChg>
      <pc:sldChg chg="del">
        <pc:chgData name="priscilla cuda" userId="4477e1dcda232208" providerId="LiveId" clId="{00DBA2ED-22C4-4E33-81B4-DE522F6E0A62}" dt="2020-11-11T13:00:10.163" v="1558" actId="47"/>
        <pc:sldMkLst>
          <pc:docMk/>
          <pc:sldMk cId="4133718765" sldId="279"/>
        </pc:sldMkLst>
      </pc:sldChg>
      <pc:sldChg chg="addSp delSp modSp mod delAnim modAnim">
        <pc:chgData name="priscilla cuda" userId="4477e1dcda232208" providerId="LiveId" clId="{00DBA2ED-22C4-4E33-81B4-DE522F6E0A62}" dt="2020-11-11T16:59:44.962" v="1631"/>
        <pc:sldMkLst>
          <pc:docMk/>
          <pc:sldMk cId="1652935494" sldId="282"/>
        </pc:sldMkLst>
        <pc:spChg chg="mod">
          <ac:chgData name="priscilla cuda" userId="4477e1dcda232208" providerId="LiveId" clId="{00DBA2ED-22C4-4E33-81B4-DE522F6E0A62}" dt="2020-11-11T12:56:11.638" v="1521" actId="113"/>
          <ac:spMkLst>
            <pc:docMk/>
            <pc:sldMk cId="1652935494" sldId="282"/>
            <ac:spMk id="5" creationId="{935D5680-F5A2-40EE-8592-0095588DC7E9}"/>
          </ac:spMkLst>
        </pc:spChg>
        <pc:spChg chg="del">
          <ac:chgData name="priscilla cuda" userId="4477e1dcda232208" providerId="LiveId" clId="{00DBA2ED-22C4-4E33-81B4-DE522F6E0A62}" dt="2020-11-11T12:30:37.652" v="976" actId="478"/>
          <ac:spMkLst>
            <pc:docMk/>
            <pc:sldMk cId="1652935494" sldId="282"/>
            <ac:spMk id="17" creationId="{B0F79BCF-72D3-4EA8-B4DE-4113FA546F05}"/>
          </ac:spMkLst>
        </pc:spChg>
        <pc:spChg chg="del">
          <ac:chgData name="priscilla cuda" userId="4477e1dcda232208" providerId="LiveId" clId="{00DBA2ED-22C4-4E33-81B4-DE522F6E0A62}" dt="2020-11-11T12:30:00.582" v="884" actId="478"/>
          <ac:spMkLst>
            <pc:docMk/>
            <pc:sldMk cId="1652935494" sldId="282"/>
            <ac:spMk id="21" creationId="{849A23C6-B896-4948-96E8-BBF6C24C3F70}"/>
          </ac:spMkLst>
        </pc:spChg>
        <pc:spChg chg="del">
          <ac:chgData name="priscilla cuda" userId="4477e1dcda232208" providerId="LiveId" clId="{00DBA2ED-22C4-4E33-81B4-DE522F6E0A62}" dt="2020-11-11T12:30:34.547" v="975" actId="478"/>
          <ac:spMkLst>
            <pc:docMk/>
            <pc:sldMk cId="1652935494" sldId="282"/>
            <ac:spMk id="22" creationId="{3DAB40E7-BB35-4A43-A533-B3B7A9A3BD18}"/>
          </ac:spMkLst>
        </pc:spChg>
        <pc:spChg chg="mod">
          <ac:chgData name="priscilla cuda" userId="4477e1dcda232208" providerId="LiveId" clId="{00DBA2ED-22C4-4E33-81B4-DE522F6E0A62}" dt="2020-11-11T12:29:52.969" v="882" actId="20577"/>
          <ac:spMkLst>
            <pc:docMk/>
            <pc:sldMk cId="1652935494" sldId="282"/>
            <ac:spMk id="25" creationId="{F5F46FF8-1E45-4A6B-8246-31C25596A0C2}"/>
          </ac:spMkLst>
        </pc:spChg>
        <pc:spChg chg="del">
          <ac:chgData name="priscilla cuda" userId="4477e1dcda232208" providerId="LiveId" clId="{00DBA2ED-22C4-4E33-81B4-DE522F6E0A62}" dt="2020-11-11T12:29:57.457" v="883" actId="478"/>
          <ac:spMkLst>
            <pc:docMk/>
            <pc:sldMk cId="1652935494" sldId="282"/>
            <ac:spMk id="28" creationId="{58847F8E-4873-48C3-87B5-2F58476AD39D}"/>
          </ac:spMkLst>
        </pc:spChg>
        <pc:picChg chg="del">
          <ac:chgData name="priscilla cuda" userId="4477e1dcda232208" providerId="LiveId" clId="{00DBA2ED-22C4-4E33-81B4-DE522F6E0A62}" dt="2020-11-11T12:54:54.999" v="1509" actId="478"/>
          <ac:picMkLst>
            <pc:docMk/>
            <pc:sldMk cId="1652935494" sldId="282"/>
            <ac:picMk id="3" creationId="{6ED3A5EE-FE45-444E-BE32-8E790CF521B5}"/>
          </ac:picMkLst>
        </pc:picChg>
        <pc:picChg chg="add mod">
          <ac:chgData name="priscilla cuda" userId="4477e1dcda232208" providerId="LiveId" clId="{00DBA2ED-22C4-4E33-81B4-DE522F6E0A62}" dt="2020-11-11T12:55:49.469" v="1518" actId="1076"/>
          <ac:picMkLst>
            <pc:docMk/>
            <pc:sldMk cId="1652935494" sldId="282"/>
            <ac:picMk id="3074" creationId="{DA8D9814-A516-4171-8E42-D65E1FD30AF4}"/>
          </ac:picMkLst>
        </pc:picChg>
      </pc:sldChg>
    </pc:docChg>
  </pc:docChgLst>
  <pc:docChgLst>
    <pc:chgData name="priscilla cuda" userId="4477e1dcda232208" providerId="LiveId" clId="{BFB4CDE9-A140-4026-B8D3-9D8AFD7E83BF}"/>
    <pc:docChg chg="modSld">
      <pc:chgData name="priscilla cuda" userId="4477e1dcda232208" providerId="LiveId" clId="{BFB4CDE9-A140-4026-B8D3-9D8AFD7E83BF}" dt="2020-11-13T11:53:08.397" v="11" actId="20577"/>
      <pc:docMkLst>
        <pc:docMk/>
      </pc:docMkLst>
      <pc:sldChg chg="modSp mod">
        <pc:chgData name="priscilla cuda" userId="4477e1dcda232208" providerId="LiveId" clId="{BFB4CDE9-A140-4026-B8D3-9D8AFD7E83BF}" dt="2020-11-13T11:52:55.899" v="7" actId="20577"/>
        <pc:sldMkLst>
          <pc:docMk/>
          <pc:sldMk cId="0" sldId="256"/>
        </pc:sldMkLst>
        <pc:spChg chg="mod">
          <ac:chgData name="priscilla cuda" userId="4477e1dcda232208" providerId="LiveId" clId="{BFB4CDE9-A140-4026-B8D3-9D8AFD7E83BF}" dt="2020-11-13T11:52:55.899" v="7" actId="20577"/>
          <ac:spMkLst>
            <pc:docMk/>
            <pc:sldMk cId="0" sldId="256"/>
            <ac:spMk id="7" creationId="{5F28342B-B7BF-44FA-9ED7-71F659C8CC75}"/>
          </ac:spMkLst>
        </pc:spChg>
      </pc:sldChg>
      <pc:sldChg chg="modSp mod">
        <pc:chgData name="priscilla cuda" userId="4477e1dcda232208" providerId="LiveId" clId="{BFB4CDE9-A140-4026-B8D3-9D8AFD7E83BF}" dt="2020-11-13T11:53:08.397" v="11" actId="20577"/>
        <pc:sldMkLst>
          <pc:docMk/>
          <pc:sldMk cId="0" sldId="260"/>
        </pc:sldMkLst>
        <pc:spChg chg="mod">
          <ac:chgData name="priscilla cuda" userId="4477e1dcda232208" providerId="LiveId" clId="{BFB4CDE9-A140-4026-B8D3-9D8AFD7E83BF}" dt="2020-11-13T11:53:08.397" v="11" actId="20577"/>
          <ac:spMkLst>
            <pc:docMk/>
            <pc:sldMk cId="0" sldId="26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5AF7-E800-480E-9BD9-3DA514528065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1F8A-D251-4815-94FD-7ADA4C43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8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E1F8A-D251-4815-94FD-7ADA4C4322E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8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E1F8A-D251-4815-94FD-7ADA4C4322E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22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E1F8A-D251-4815-94FD-7ADA4C4322E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02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E1F8A-D251-4815-94FD-7ADA4C4322E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3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F03A-EEB6-45F6-A004-D82B93BBFE6E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FD3-C8F6-4B5C-A040-D812AD109D93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DCD6-010E-42C6-955F-3AD69DB4CD26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953B-D7DF-4443-BAFC-68CC6952BE99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473B-5C2B-489D-AB25-C007F3D2D04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6E4D-A681-4E22-BBE9-E10E813D8454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D395-1135-4B8D-9A05-92D34D94E550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C31B-E361-4F03-8C9A-23009B39033E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5B9B-CE7E-4169-A4E3-88BFF7CE064C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3AB-EDB3-4BA6-8236-145958C8AFD7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5887-74D2-41C3-9E5A-A894868C5E64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069D-623D-4F4F-8C25-B51A529251F7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s.biancolavoro.it/problem-solving-risolvere-problem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s://sco.wikipedia.org/wiki/Facebook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12" Type="http://schemas.openxmlformats.org/officeDocument/2006/relationships/image" Target="../media/image17.png"/><Relationship Id="rId17" Type="http://schemas.openxmlformats.org/officeDocument/2006/relationships/hyperlink" Target="https://en.wikipedia.org/wiki/Indeed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injamarketing.it/2015/03/28/le-5-cose-da-fare-prima-di-affrontare-un-colloquio-di-lavoro/" TargetMode="External"/><Relationship Id="rId11" Type="http://schemas.openxmlformats.org/officeDocument/2006/relationships/hyperlink" Target="https://eclecticedu.blogspot.com/2018/02/infojobs-en-ele-mauricio.html" TargetMode="External"/><Relationship Id="rId5" Type="http://schemas.openxmlformats.org/officeDocument/2006/relationships/image" Target="../media/image13.jpg"/><Relationship Id="rId15" Type="http://schemas.openxmlformats.org/officeDocument/2006/relationships/hyperlink" Target="https://www.wired.it/economia/lavoro/2019/02/19/subito-assunzione-lavoro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en.wikipedia.org/wiki/Timeline_of_LinkedIn" TargetMode="External"/><Relationship Id="rId9" Type="http://schemas.openxmlformats.org/officeDocument/2006/relationships/hyperlink" Target="https://news.euspert.com/tips-writing-successful-curriculum-vitae-europass-standard-cv/" TargetMode="Externa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s.euspert.com/tips-writing-successful-curriculum-vitae-europass-standard-c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ninjamarketing.it/2015/03/28/le-5-cose-da-fare-prima-di-affrontare-un-colloquio-di-lavoro/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en.wikipedia.org/wiki/Indeed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clecticedu.blogspot.com/2018/02/infojobs-en-ele-mauricio.html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s://www.wired.it/economia/lavoro/2019/02/19/subito-assunzione-lavoro/" TargetMode="External"/><Relationship Id="rId5" Type="http://schemas.openxmlformats.org/officeDocument/2006/relationships/hyperlink" Target="https://en.wikipedia.org/wiki/Timeline_of_LinkedIn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hyperlink" Target="https://sco.wikipedia.org/wiki/Faceboo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4384854"/>
            <a:ext cx="11773023" cy="5902146"/>
            <a:chOff x="0" y="-155223"/>
            <a:chExt cx="16928555" cy="7869529"/>
          </a:xfrm>
        </p:grpSpPr>
        <p:sp>
          <p:nvSpPr>
            <p:cNvPr id="3" name="AutoShape 3"/>
            <p:cNvSpPr/>
            <p:nvPr/>
          </p:nvSpPr>
          <p:spPr>
            <a:xfrm>
              <a:off x="0" y="4707444"/>
              <a:ext cx="16928555" cy="3006862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097301" y="970878"/>
              <a:ext cx="12733951" cy="2283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28"/>
                </a:lnSpc>
              </a:pPr>
              <a:r>
                <a:rPr lang="en-US" sz="7200" spc="302" dirty="0">
                  <a:solidFill>
                    <a:srgbClr val="8AABCA"/>
                  </a:solidFill>
                  <a:latin typeface="Montserrat Classic Bold"/>
                </a:rPr>
                <a:t>“</a:t>
              </a:r>
              <a:r>
                <a:rPr lang="en-US" sz="4800" spc="302" dirty="0" err="1">
                  <a:solidFill>
                    <a:srgbClr val="8AABCA"/>
                  </a:solidFill>
                  <a:latin typeface="Montserrat Classic Bold"/>
                </a:rPr>
                <a:t>Costruisci</a:t>
              </a:r>
              <a:r>
                <a:rPr lang="en-US" sz="4800" spc="302" dirty="0">
                  <a:solidFill>
                    <a:srgbClr val="8AABCA"/>
                  </a:solidFill>
                  <a:latin typeface="Montserrat Classic Bold"/>
                </a:rPr>
                <a:t> la </a:t>
              </a:r>
              <a:r>
                <a:rPr lang="en-US" sz="4800" spc="302" dirty="0" err="1">
                  <a:solidFill>
                    <a:srgbClr val="8AABCA"/>
                  </a:solidFill>
                  <a:latin typeface="Montserrat Classic Bold"/>
                </a:rPr>
                <a:t>tua</a:t>
              </a:r>
              <a:r>
                <a:rPr lang="en-US" sz="4800" spc="302" dirty="0">
                  <a:solidFill>
                    <a:srgbClr val="8AABCA"/>
                  </a:solidFill>
                  <a:latin typeface="Montserrat Classic Bold"/>
                </a:rPr>
                <a:t> </a:t>
              </a:r>
              <a:r>
                <a:rPr lang="en-US" sz="4800" spc="302" dirty="0" err="1">
                  <a:solidFill>
                    <a:srgbClr val="8AABCA"/>
                  </a:solidFill>
                  <a:latin typeface="Montserrat Classic Bold"/>
                </a:rPr>
                <a:t>identità</a:t>
              </a:r>
              <a:r>
                <a:rPr lang="en-US" sz="4800" spc="302" dirty="0">
                  <a:solidFill>
                    <a:srgbClr val="8AABCA"/>
                  </a:solidFill>
                  <a:latin typeface="Montserrat Classic Bold"/>
                </a:rPr>
                <a:t> </a:t>
              </a:r>
              <a:r>
                <a:rPr lang="en-US" sz="4800" spc="302" dirty="0" err="1">
                  <a:solidFill>
                    <a:srgbClr val="8AABCA"/>
                  </a:solidFill>
                  <a:latin typeface="Montserrat Classic Bold"/>
                </a:rPr>
                <a:t>professionale</a:t>
              </a:r>
              <a:r>
                <a:rPr lang="en-US" sz="4800" spc="302" dirty="0">
                  <a:solidFill>
                    <a:srgbClr val="8AABCA"/>
                  </a:solidFill>
                  <a:latin typeface="Montserrat Classic Bold"/>
                </a:rPr>
                <a:t>”</a:t>
              </a:r>
              <a:endParaRPr lang="en-US" sz="7200" spc="302" dirty="0">
                <a:solidFill>
                  <a:srgbClr val="8AABCA"/>
                </a:solidFill>
                <a:latin typeface="Montserrat Classic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02791" y="5416359"/>
              <a:ext cx="9280330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97301" y="-155223"/>
              <a:ext cx="10321729" cy="929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dirty="0">
                  <a:solidFill>
                    <a:srgbClr val="2737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WEBINAR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4935" y="1028700"/>
            <a:ext cx="991025" cy="9910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4935" y="2142622"/>
            <a:ext cx="991025" cy="9910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37576" r="30138"/>
          <a:stretch>
            <a:fillRect/>
          </a:stretch>
        </p:blipFill>
        <p:spPr>
          <a:xfrm>
            <a:off x="11773023" y="0"/>
            <a:ext cx="6514977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8421725"/>
            <a:ext cx="8996744" cy="147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EvoForm Consulting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Selezione, Formazione e Coaching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Mail: info@evoform.it  Web: www.evoform.it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9FCFF"/>
                </a:solidFill>
                <a:latin typeface="Source Serif Pro"/>
              </a:rPr>
              <a:t>Via Marzorati, 2 –21047 Saronno (Va)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E34B943-870F-4BD4-9380-557FDEA4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349" y="9300248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27050F8-27D9-45CE-A657-24D2FE46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17" y="887492"/>
            <a:ext cx="5208258" cy="2264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8342B-B7BF-44FA-9ED7-71F659C8CC75}"/>
              </a:ext>
            </a:extLst>
          </p:cNvPr>
          <p:cNvSpPr txBox="1"/>
          <p:nvPr/>
        </p:nvSpPr>
        <p:spPr>
          <a:xfrm>
            <a:off x="3987526" y="7050441"/>
            <a:ext cx="4641941" cy="64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3200" spc="302" dirty="0">
                <a:solidFill>
                  <a:srgbClr val="8AABCA"/>
                </a:solidFill>
                <a:latin typeface="Montserrat Classic Bold"/>
              </a:rPr>
              <a:t>20 </a:t>
            </a:r>
            <a:r>
              <a:rPr lang="en-US" sz="3200" spc="302" dirty="0" err="1">
                <a:solidFill>
                  <a:srgbClr val="8AABCA"/>
                </a:solidFill>
                <a:latin typeface="Montserrat Classic Bold"/>
              </a:rPr>
              <a:t>Novembre</a:t>
            </a:r>
            <a:r>
              <a:rPr lang="en-US" sz="3200" spc="302" dirty="0">
                <a:solidFill>
                  <a:srgbClr val="8AABCA"/>
                </a:solidFill>
                <a:latin typeface="Montserrat Classic Bold"/>
              </a:rPr>
              <a:t>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-1"/>
            <a:ext cx="5373503" cy="10287001"/>
          </a:xfrm>
          <a:prstGeom prst="rect">
            <a:avLst/>
          </a:prstGeom>
          <a:solidFill>
            <a:srgbClr val="FF914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187" r="30187"/>
          <a:stretch>
            <a:fillRect/>
          </a:stretch>
        </p:blipFill>
        <p:spPr>
          <a:xfrm>
            <a:off x="-1" y="666750"/>
            <a:ext cx="4749313" cy="895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27559" y="1432636"/>
            <a:ext cx="9957898" cy="2625489"/>
            <a:chOff x="0" y="0"/>
            <a:chExt cx="13277198" cy="350065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3277198" cy="2359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67"/>
                </a:lnSpc>
              </a:pPr>
              <a:r>
                <a:rPr lang="en-US" sz="580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Classic"/>
                </a:rPr>
                <a:t>IL TEAM DI EVOFORM CONSULTING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0592"/>
              <a:ext cx="11200608" cy="75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27559" y="3721369"/>
            <a:ext cx="11462456" cy="244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5 PSICOLOGI DEL LAVORO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4 INGEGNERI E 4 TECNICI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3 DOCENTI DI LINGUE</a:t>
            </a:r>
          </a:p>
          <a:p>
            <a:pPr>
              <a:lnSpc>
                <a:spcPts val="4834"/>
              </a:lnSpc>
              <a:spcBef>
                <a:spcPct val="0"/>
              </a:spcBef>
            </a:pPr>
            <a:r>
              <a:rPr lang="en-US" sz="345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1 SEGRETARIA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95505">
            <a:off x="5414363" y="6031180"/>
            <a:ext cx="2173831" cy="16046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18405" y="7319435"/>
            <a:ext cx="11462456" cy="57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20 DOCENTI</a:t>
            </a:r>
          </a:p>
        </p:txBody>
      </p:sp>
      <p:sp>
        <p:nvSpPr>
          <p:cNvPr id="13" name="Segnaposto numero diapositiva 11">
            <a:extLst>
              <a:ext uri="{FF2B5EF4-FFF2-40B4-BE49-F238E27FC236}">
                <a16:creationId xmlns:a16="http://schemas.microsoft.com/office/drawing/2014/main" id="{3CCFF8F8-37C1-45E9-B39E-7394A3C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4F68276-1A2F-4E19-99CE-FA6565F0A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40936"/>
            <a:ext cx="18288000" cy="3072297"/>
            <a:chOff x="0" y="0"/>
            <a:chExt cx="26072554" cy="409639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698026" y="1195981"/>
              <a:ext cx="18676503" cy="1076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400" dirty="0">
                  <a:solidFill>
                    <a:srgbClr val="F9FCFF"/>
                  </a:solidFill>
                  <a:latin typeface="Montserrat Classic"/>
                </a:rPr>
                <a:t>LE ATTIVITA'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6313442" y="3838344"/>
              <a:ext cx="5989414" cy="258052"/>
            </a:xfrm>
            <a:prstGeom prst="rect">
              <a:avLst/>
            </a:prstGeom>
            <a:solidFill>
              <a:srgbClr val="DBA88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005061" y="3390788"/>
            <a:ext cx="15333173" cy="702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Formazione</a:t>
            </a: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Selezione del personale</a:t>
            </a: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Coaching</a:t>
            </a: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Consulenza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organizzativa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Consulenze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psicologiche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privati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Valutazione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rischio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 stress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lavoro-correlato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Formazione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finanziata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/>
              </a:rPr>
              <a:t>Outplacement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2317" t="1636"/>
          <a:stretch>
            <a:fillRect/>
          </a:stretch>
        </p:blipFill>
        <p:spPr>
          <a:xfrm>
            <a:off x="-5350744" y="2256284"/>
            <a:ext cx="9019897" cy="8030715"/>
          </a:xfrm>
          <a:prstGeom prst="rect">
            <a:avLst/>
          </a:prstGeom>
        </p:spPr>
      </p:pic>
      <p:sp>
        <p:nvSpPr>
          <p:cNvPr id="10" name="Segnaposto numero diapositiva 11">
            <a:extLst>
              <a:ext uri="{FF2B5EF4-FFF2-40B4-BE49-F238E27FC236}">
                <a16:creationId xmlns:a16="http://schemas.microsoft.com/office/drawing/2014/main" id="{D0DD830C-B554-4F36-B0A0-E872FA0A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247A047-F2EF-40B9-B620-0CA82D54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7434" y="0"/>
            <a:ext cx="18288000" cy="2297220"/>
            <a:chOff x="-533591" y="0"/>
            <a:chExt cx="25761867" cy="306296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-533591" y="0"/>
              <a:ext cx="25761867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373025" y="388004"/>
              <a:ext cx="17927690" cy="2286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400" dirty="0">
                  <a:solidFill>
                    <a:srgbClr val="F9FCFF"/>
                  </a:solidFill>
                  <a:latin typeface="Montserrat Classic"/>
                </a:rPr>
                <a:t>IDENTITA’ PROFESSIONALE E PERCHE’ COSTRUIRLA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063C8B-C415-4D22-B89B-052303196638}"/>
              </a:ext>
            </a:extLst>
          </p:cNvPr>
          <p:cNvSpPr txBox="1"/>
          <p:nvPr/>
        </p:nvSpPr>
        <p:spPr>
          <a:xfrm>
            <a:off x="3916459" y="3251826"/>
            <a:ext cx="900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ontserrat Classic" panose="020B060402020202020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Segnaposto testo 5">
            <a:extLst>
              <a:ext uri="{FF2B5EF4-FFF2-40B4-BE49-F238E27FC236}">
                <a16:creationId xmlns:a16="http://schemas.microsoft.com/office/drawing/2014/main" id="{D7610B64-9382-4133-B292-54D9EA702FCF}"/>
              </a:ext>
            </a:extLst>
          </p:cNvPr>
          <p:cNvSpPr txBox="1">
            <a:spLocks/>
          </p:cNvSpPr>
          <p:nvPr/>
        </p:nvSpPr>
        <p:spPr>
          <a:xfrm>
            <a:off x="5942139" y="5156267"/>
            <a:ext cx="3851617" cy="36414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>
                <a:solidFill>
                  <a:srgbClr val="FFFFFF"/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F7C67D-DBAC-4C32-BD67-C5D176E6717E}"/>
              </a:ext>
            </a:extLst>
          </p:cNvPr>
          <p:cNvSpPr txBox="1"/>
          <p:nvPr/>
        </p:nvSpPr>
        <p:spPr>
          <a:xfrm>
            <a:off x="5647475" y="7201526"/>
            <a:ext cx="2867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Montserrat Classic" panose="020B0604020202020204" charset="0"/>
              </a:rPr>
              <a:t>NON ERBALE</a:t>
            </a:r>
          </a:p>
        </p:txBody>
      </p:sp>
      <p:sp>
        <p:nvSpPr>
          <p:cNvPr id="10" name="Segnaposto numero diapositiva 11">
            <a:extLst>
              <a:ext uri="{FF2B5EF4-FFF2-40B4-BE49-F238E27FC236}">
                <a16:creationId xmlns:a16="http://schemas.microsoft.com/office/drawing/2014/main" id="{381B7395-714D-4E2B-A477-C83770B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042D576-80C4-46AF-893F-03612CE70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C1D2495-6910-407E-8B3B-0C6770127FD4}"/>
              </a:ext>
            </a:extLst>
          </p:cNvPr>
          <p:cNvSpPr/>
          <p:nvPr/>
        </p:nvSpPr>
        <p:spPr>
          <a:xfrm>
            <a:off x="-876530" y="2236931"/>
            <a:ext cx="5624746" cy="8050069"/>
          </a:xfrm>
          <a:prstGeom prst="rect">
            <a:avLst/>
          </a:prstGeom>
          <a:blipFill>
            <a:blip r:embed="rId4"/>
            <a:stretch>
              <a:fillRect l="-52716" r="-13952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247E78-7F8E-4E31-A5F6-023665731A4F}"/>
              </a:ext>
            </a:extLst>
          </p:cNvPr>
          <p:cNvSpPr txBox="1"/>
          <p:nvPr/>
        </p:nvSpPr>
        <p:spPr>
          <a:xfrm>
            <a:off x="5942139" y="3247641"/>
            <a:ext cx="11157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L'identità professionale racchiude chi siamo nella sfera lavorativa: le nostre conoscenze, competenze ed abilità.</a:t>
            </a:r>
          </a:p>
        </p:txBody>
      </p:sp>
      <p:pic>
        <p:nvPicPr>
          <p:cNvPr id="14" name="Elemento grafico 13" descr="Freccia: rotazione a sinistra">
            <a:extLst>
              <a:ext uri="{FF2B5EF4-FFF2-40B4-BE49-F238E27FC236}">
                <a16:creationId xmlns:a16="http://schemas.microsoft.com/office/drawing/2014/main" id="{AE6A1565-C41D-453C-8D89-B5944870D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990803">
            <a:off x="6674406" y="5447760"/>
            <a:ext cx="1537921" cy="153792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C1B4DC-1B74-4C9A-A554-2C99A6797A82}"/>
              </a:ext>
            </a:extLst>
          </p:cNvPr>
          <p:cNvSpPr txBox="1"/>
          <p:nvPr/>
        </p:nvSpPr>
        <p:spPr>
          <a:xfrm>
            <a:off x="8320291" y="5820305"/>
            <a:ext cx="7552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La carta vincente per trovare lavoro</a:t>
            </a:r>
          </a:p>
        </p:txBody>
      </p:sp>
    </p:spTree>
    <p:extLst>
      <p:ext uri="{BB962C8B-B14F-4D97-AF65-F5344CB8AC3E}">
        <p14:creationId xmlns:p14="http://schemas.microsoft.com/office/powerpoint/2010/main" val="413920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310412" cy="2287622"/>
            <a:chOff x="-217781" y="-67871"/>
            <a:chExt cx="26072554" cy="306296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-217781" y="-67871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1733617" y="315335"/>
              <a:ext cx="22137844" cy="22965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400" dirty="0">
                  <a:solidFill>
                    <a:srgbClr val="F9FCFF"/>
                  </a:solidFill>
                  <a:latin typeface="Montserrat Classic"/>
                </a:rPr>
                <a:t>COSTRUIRE LA PROPRIA IDENTITA’ PROFESSIONALE</a:t>
              </a:r>
            </a:p>
          </p:txBody>
        </p:sp>
      </p:grp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8DA5207F-D8A9-40A6-AF19-C049ABDC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9175797-8A2B-4942-ACAD-6A62D22C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53D981-1768-49AD-8A3F-0F3AE241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981200" y="2819085"/>
            <a:ext cx="13432053" cy="627884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5DC66F-35B2-4ED9-8471-D53155D401D8}"/>
              </a:ext>
            </a:extLst>
          </p:cNvPr>
          <p:cNvSpPr txBox="1"/>
          <p:nvPr/>
        </p:nvSpPr>
        <p:spPr>
          <a:xfrm>
            <a:off x="9112101" y="3435340"/>
            <a:ext cx="7769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Quali sono le difficoltà nel costruire la propria identità professionale?</a:t>
            </a:r>
          </a:p>
        </p:txBody>
      </p:sp>
    </p:spTree>
    <p:extLst>
      <p:ext uri="{BB962C8B-B14F-4D97-AF65-F5344CB8AC3E}">
        <p14:creationId xmlns:p14="http://schemas.microsoft.com/office/powerpoint/2010/main" val="59321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297220"/>
            <a:chOff x="0" y="0"/>
            <a:chExt cx="26072554" cy="306296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282641" y="383516"/>
              <a:ext cx="20381173" cy="2286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400" dirty="0">
                  <a:solidFill>
                    <a:srgbClr val="F9FCFF"/>
                  </a:solidFill>
                  <a:latin typeface="Montserrat Classic"/>
                </a:rPr>
                <a:t>I PASSAGGI PER COSTRUIRE UNA BUONA IDENTITA’ PROFESSIONALE</a:t>
              </a:r>
            </a:p>
          </p:txBody>
        </p:sp>
      </p:grpSp>
      <p:sp>
        <p:nvSpPr>
          <p:cNvPr id="7" name="Segnaposto numero diapositiva 11">
            <a:extLst>
              <a:ext uri="{FF2B5EF4-FFF2-40B4-BE49-F238E27FC236}">
                <a16:creationId xmlns:a16="http://schemas.microsoft.com/office/drawing/2014/main" id="{FB5B4B14-ECEB-4EE9-8687-D426FCCB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50A6BF-C08D-428F-98BD-3BBEC4AC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26BA199-7E4A-4E3E-9826-2A2DE527D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4988" y="6422355"/>
            <a:ext cx="1772505" cy="1772505"/>
          </a:xfrm>
          <a:prstGeom prst="rect">
            <a:avLst/>
          </a:prstGeom>
        </p:spPr>
      </p:pic>
      <p:pic>
        <p:nvPicPr>
          <p:cNvPr id="8" name="Immagine 7" descr="Immagine che contiene persona, interni, sedendo, tavolo&#10;&#10;Descrizione generata automaticamente">
            <a:extLst>
              <a:ext uri="{FF2B5EF4-FFF2-40B4-BE49-F238E27FC236}">
                <a16:creationId xmlns:a16="http://schemas.microsoft.com/office/drawing/2014/main" id="{BD8CE324-F371-4E16-AF0B-EE366EFA9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6800" y="6424164"/>
            <a:ext cx="3461845" cy="1943100"/>
          </a:xfrm>
          <a:prstGeom prst="rect">
            <a:avLst/>
          </a:prstGeom>
        </p:spPr>
      </p:pic>
      <p:pic>
        <p:nvPicPr>
          <p:cNvPr id="12" name="Immagine 11" descr="Immagine che contiene mappa&#10;&#10;Descrizione generata automaticamente">
            <a:extLst>
              <a:ext uri="{FF2B5EF4-FFF2-40B4-BE49-F238E27FC236}">
                <a16:creationId xmlns:a16="http://schemas.microsoft.com/office/drawing/2014/main" id="{2D96D7C5-7D2C-4C46-A0D3-F23774069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391" y="3581504"/>
            <a:ext cx="4572000" cy="2528225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761E2E-980B-46D3-A4FD-7ED754964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9984" y="3504158"/>
            <a:ext cx="2795872" cy="18631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5D1A411-7C14-4F57-944B-928892F53A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12202" y="3629823"/>
            <a:ext cx="753576" cy="75357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643C9E4-CB09-4E02-9273-0B087A21B9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712202" y="4505753"/>
            <a:ext cx="753576" cy="75357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4D524D6-B7F6-42FB-B678-7450EC6DAF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690654" y="3581504"/>
            <a:ext cx="1646923" cy="808889"/>
          </a:xfrm>
          <a:prstGeom prst="rect">
            <a:avLst/>
          </a:prstGeom>
        </p:spPr>
      </p:pic>
      <p:pic>
        <p:nvPicPr>
          <p:cNvPr id="29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806FA90-E4F3-4A2D-BFFF-93C2AEF2FB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704431" y="4643890"/>
            <a:ext cx="1646923" cy="5246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25F6BA5-234F-42D7-AEB1-32676ADB24B6}"/>
              </a:ext>
            </a:extLst>
          </p:cNvPr>
          <p:cNvSpPr txBox="1"/>
          <p:nvPr/>
        </p:nvSpPr>
        <p:spPr>
          <a:xfrm>
            <a:off x="1066800" y="2832007"/>
            <a:ext cx="301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1. Stilare il CV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C89C9D0-937A-4773-B57C-FAF5D437005F}"/>
              </a:ext>
            </a:extLst>
          </p:cNvPr>
          <p:cNvSpPr txBox="1"/>
          <p:nvPr/>
        </p:nvSpPr>
        <p:spPr>
          <a:xfrm>
            <a:off x="1047307" y="5755733"/>
            <a:ext cx="514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2.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Preparasi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al colloquio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7502B1D-5D0A-47A1-91E2-BDA1F3ECB20F}"/>
              </a:ext>
            </a:extLst>
          </p:cNvPr>
          <p:cNvSpPr txBox="1"/>
          <p:nvPr/>
        </p:nvSpPr>
        <p:spPr>
          <a:xfrm>
            <a:off x="6685147" y="2678207"/>
            <a:ext cx="4821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3. Scegliere la piattaforma per cercare lavoro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F0C23D5-C4CA-4A82-AD03-88782BCAE0F9}"/>
              </a:ext>
            </a:extLst>
          </p:cNvPr>
          <p:cNvSpPr txBox="1"/>
          <p:nvPr/>
        </p:nvSpPr>
        <p:spPr>
          <a:xfrm>
            <a:off x="6674988" y="5783884"/>
            <a:ext cx="55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4. Fare un profilo Linkedin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3174053-DFBF-4558-8858-91811604B3FF}"/>
              </a:ext>
            </a:extLst>
          </p:cNvPr>
          <p:cNvSpPr txBox="1"/>
          <p:nvPr/>
        </p:nvSpPr>
        <p:spPr>
          <a:xfrm>
            <a:off x="12506391" y="2674518"/>
            <a:ext cx="541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5. Fare un bilancio delle competenze</a:t>
            </a:r>
          </a:p>
        </p:txBody>
      </p:sp>
    </p:spTree>
    <p:extLst>
      <p:ext uri="{BB962C8B-B14F-4D97-AF65-F5344CB8AC3E}">
        <p14:creationId xmlns:p14="http://schemas.microsoft.com/office/powerpoint/2010/main" val="159640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984048"/>
            <a:chOff x="0" y="0"/>
            <a:chExt cx="26072554" cy="397873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698026" y="388004"/>
              <a:ext cx="18676503" cy="359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400" dirty="0">
                  <a:solidFill>
                    <a:srgbClr val="F9FCFF"/>
                  </a:solidFill>
                  <a:latin typeface="Montserrat Classic"/>
                </a:rPr>
                <a:t>CREAZIONE DI UN BUON CV E PREPARAZIONE AL COLLOQUIO</a:t>
              </a:r>
            </a:p>
            <a:p>
              <a:pPr algn="ctr">
                <a:lnSpc>
                  <a:spcPts val="6959"/>
                </a:lnSpc>
              </a:pPr>
              <a:endParaRPr lang="en-US" sz="5400" dirty="0">
                <a:solidFill>
                  <a:srgbClr val="F9FCFF"/>
                </a:solidFill>
                <a:latin typeface="Montserrat Classic"/>
              </a:endParaRPr>
            </a:p>
          </p:txBody>
        </p:sp>
      </p:grp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5178EC1C-EA9C-4343-9D86-DDBEFEEF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541D6D6-9447-4584-8560-FB3FFAFBD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cxnSp>
        <p:nvCxnSpPr>
          <p:cNvPr id="10" name="Straight Line buttom">
            <a:extLst>
              <a:ext uri="{FF2B5EF4-FFF2-40B4-BE49-F238E27FC236}">
                <a16:creationId xmlns:a16="http://schemas.microsoft.com/office/drawing/2014/main" id="{F155D7A7-4AAF-41C7-8DE2-E2F32A31A5F4}"/>
              </a:ext>
            </a:extLst>
          </p:cNvPr>
          <p:cNvCxnSpPr>
            <a:cxnSpLocks/>
          </p:cNvCxnSpPr>
          <p:nvPr/>
        </p:nvCxnSpPr>
        <p:spPr>
          <a:xfrm flipV="1">
            <a:off x="1409700" y="5144628"/>
            <a:ext cx="15468600" cy="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persona, interni, sedendo, tavolo&#10;&#10;Descrizione generata automaticamente">
            <a:extLst>
              <a:ext uri="{FF2B5EF4-FFF2-40B4-BE49-F238E27FC236}">
                <a16:creationId xmlns:a16="http://schemas.microsoft.com/office/drawing/2014/main" id="{46AFF4DB-2C8F-4D86-967B-757876C8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06000" y="3027904"/>
            <a:ext cx="3461845" cy="19431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EF7896-1C6F-40F5-B171-3DB192DDC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30400" y="3027904"/>
            <a:ext cx="2795872" cy="18631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597A58-7E73-40B4-8109-5D540053EC15}"/>
              </a:ext>
            </a:extLst>
          </p:cNvPr>
          <p:cNvSpPr txBox="1"/>
          <p:nvPr/>
        </p:nvSpPr>
        <p:spPr>
          <a:xfrm>
            <a:off x="2222706" y="2434301"/>
            <a:ext cx="301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1. Stilare il CV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C694FF-DC6D-4885-A844-E75D34B79D08}"/>
              </a:ext>
            </a:extLst>
          </p:cNvPr>
          <p:cNvSpPr txBox="1"/>
          <p:nvPr/>
        </p:nvSpPr>
        <p:spPr>
          <a:xfrm>
            <a:off x="9402832" y="2434301"/>
            <a:ext cx="514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2.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Preparasi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al colloquio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A11955-38AD-471F-A538-CFF9B93475C5}"/>
              </a:ext>
            </a:extLst>
          </p:cNvPr>
          <p:cNvSpPr txBox="1"/>
          <p:nvPr/>
        </p:nvSpPr>
        <p:spPr>
          <a:xfrm>
            <a:off x="1579194" y="5318253"/>
            <a:ext cx="7681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Non sottovalutate l’efficacia del curriculum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È la prima cosa che l’azienda guarderà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Per distinguerci dai tanti CV che leggeranno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Valore aggiunto posso portare a una nuova azienda o a un nuovo datore di lavoro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Un curriculum ben curato attirerà le attenzioni di una azienda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A1A44B-5D1E-4ACF-B056-02AB6A70604C}"/>
              </a:ext>
            </a:extLst>
          </p:cNvPr>
          <p:cNvSpPr txBox="1"/>
          <p:nvPr/>
        </p:nvSpPr>
        <p:spPr>
          <a:xfrm>
            <a:off x="9402832" y="5318253"/>
            <a:ext cx="80026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Presentarsi idoneamente ad un’azienda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Non farsi trovare impreparati e fare brutte figure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Distinguersi dagli altri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Far notare il proprio interessamento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Affrontarlo al meglio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Non farsi prendere dall’ansia</a:t>
            </a:r>
          </a:p>
        </p:txBody>
      </p:sp>
    </p:spTree>
    <p:extLst>
      <p:ext uri="{BB962C8B-B14F-4D97-AF65-F5344CB8AC3E}">
        <p14:creationId xmlns:p14="http://schemas.microsoft.com/office/powerpoint/2010/main" val="28893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3801579"/>
            <a:chOff x="0" y="0"/>
            <a:chExt cx="26072554" cy="5068772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698026" y="388004"/>
              <a:ext cx="18676503" cy="4680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it-IT" sz="4800" dirty="0">
                  <a:solidFill>
                    <a:srgbClr val="F9FCFF"/>
                  </a:solidFill>
                  <a:latin typeface="Montserrat Classic"/>
                </a:rPr>
                <a:t>QUALE PIATTAFORMA USARE PER CERCARE LAVORO E FARE UN PROFILO LINKEDIN</a:t>
              </a:r>
              <a:endParaRPr lang="en-US" sz="4800" dirty="0">
                <a:solidFill>
                  <a:srgbClr val="F9FCFF"/>
                </a:solidFill>
                <a:latin typeface="Montserrat Classic"/>
              </a:endParaRPr>
            </a:p>
            <a:p>
              <a:pPr algn="ctr">
                <a:lnSpc>
                  <a:spcPts val="6959"/>
                </a:lnSpc>
              </a:pPr>
              <a:endParaRPr lang="en-US" sz="4800" dirty="0">
                <a:solidFill>
                  <a:srgbClr val="F9FCFF"/>
                </a:solidFill>
                <a:latin typeface="Montserrat Classic"/>
              </a:endParaRPr>
            </a:p>
          </p:txBody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D5E9D2AA-459D-4D6A-93F2-68184B860325}"/>
              </a:ext>
            </a:extLst>
          </p:cNvPr>
          <p:cNvSpPr txBox="1"/>
          <p:nvPr/>
        </p:nvSpPr>
        <p:spPr>
          <a:xfrm>
            <a:off x="10439400" y="3070970"/>
            <a:ext cx="6372352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 lang="en-US" sz="3251" dirty="0">
              <a:solidFill>
                <a:schemeClr val="tx1">
                  <a:lumMod val="50000"/>
                  <a:lumOff val="50000"/>
                </a:schemeClr>
              </a:solidFill>
              <a:latin typeface="Montserrat Classic"/>
            </a:endParaRPr>
          </a:p>
        </p:txBody>
      </p: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AA4F8197-8EE2-4F34-AD2E-F76BCBBB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B78EA5D-E047-4E86-A818-DF9DB041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cxnSp>
        <p:nvCxnSpPr>
          <p:cNvPr id="10" name="Straight Line buttom">
            <a:extLst>
              <a:ext uri="{FF2B5EF4-FFF2-40B4-BE49-F238E27FC236}">
                <a16:creationId xmlns:a16="http://schemas.microsoft.com/office/drawing/2014/main" id="{98F36D5B-A4B4-4C8F-9AC4-2EFADECAA803}"/>
              </a:ext>
            </a:extLst>
          </p:cNvPr>
          <p:cNvCxnSpPr>
            <a:cxnSpLocks/>
          </p:cNvCxnSpPr>
          <p:nvPr/>
        </p:nvCxnSpPr>
        <p:spPr>
          <a:xfrm>
            <a:off x="856605" y="5295900"/>
            <a:ext cx="1657478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EB4E43BD-9232-4798-9FB6-91A14206B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83784" y="3197189"/>
            <a:ext cx="1772505" cy="17725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4897E17-C24D-4462-8E94-F1A3174AE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02756" y="3445453"/>
            <a:ext cx="753576" cy="7535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EC8A35-D127-4710-A389-4D7857A8CF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02756" y="4321383"/>
            <a:ext cx="753576" cy="7535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909A31-928C-4BDB-A605-B5E34A46F6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81208" y="3397134"/>
            <a:ext cx="1646923" cy="808889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41435EA-969B-4246-AFBE-224BD55A1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94985" y="4459520"/>
            <a:ext cx="1646923" cy="52469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B93BBC-BDA8-4FCC-9EAA-7BBF1F573E69}"/>
              </a:ext>
            </a:extLst>
          </p:cNvPr>
          <p:cNvSpPr txBox="1"/>
          <p:nvPr/>
        </p:nvSpPr>
        <p:spPr>
          <a:xfrm>
            <a:off x="1828800" y="2517289"/>
            <a:ext cx="4821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3. Scegliere la piattaforma per cercare lavoro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AB609B-F87A-4750-B107-E58FE9C55DB8}"/>
              </a:ext>
            </a:extLst>
          </p:cNvPr>
          <p:cNvSpPr txBox="1"/>
          <p:nvPr/>
        </p:nvSpPr>
        <p:spPr>
          <a:xfrm>
            <a:off x="9144000" y="2517289"/>
            <a:ext cx="55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4. Fare un profilo Linkedin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F76306-2152-4D75-887D-8E55483336E2}"/>
              </a:ext>
            </a:extLst>
          </p:cNvPr>
          <p:cNvSpPr txBox="1"/>
          <p:nvPr/>
        </p:nvSpPr>
        <p:spPr>
          <a:xfrm>
            <a:off x="1173580" y="5797548"/>
            <a:ext cx="7655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Panoramica delle posizioni aperte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Vedere cosa richiedono le aziende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Candidature veloci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Cambia a seconda del lavoro che si sta cercando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0420676-E948-4558-B60B-8F5CD3822963}"/>
              </a:ext>
            </a:extLst>
          </p:cNvPr>
          <p:cNvSpPr txBox="1"/>
          <p:nvPr/>
        </p:nvSpPr>
        <p:spPr>
          <a:xfrm>
            <a:off x="9408015" y="5732900"/>
            <a:ext cx="838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Contatti Online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Rete di opportunità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News sulle aree lavorative di interesse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Contatto con professionisti</a:t>
            </a:r>
          </a:p>
        </p:txBody>
      </p:sp>
    </p:spTree>
    <p:extLst>
      <p:ext uri="{BB962C8B-B14F-4D97-AF65-F5344CB8AC3E}">
        <p14:creationId xmlns:p14="http://schemas.microsoft.com/office/powerpoint/2010/main" val="2560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>
            <a:extLst>
              <a:ext uri="{FF2B5EF4-FFF2-40B4-BE49-F238E27FC236}">
                <a16:creationId xmlns:a16="http://schemas.microsoft.com/office/drawing/2014/main" id="{2C2F1EFA-E813-4ED2-A97E-338C496DE14A}"/>
              </a:ext>
            </a:extLst>
          </p:cNvPr>
          <p:cNvGrpSpPr/>
          <p:nvPr/>
        </p:nvGrpSpPr>
        <p:grpSpPr>
          <a:xfrm>
            <a:off x="0" y="0"/>
            <a:ext cx="18288000" cy="2297220"/>
            <a:chOff x="0" y="0"/>
            <a:chExt cx="26072554" cy="306296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A720281B-E0DA-4666-BE32-56D8228BA05B}"/>
                </a:ext>
              </a:extLst>
            </p:cNvPr>
            <p:cNvSpPr/>
            <p:nvPr/>
          </p:nvSpPr>
          <p:spPr>
            <a:xfrm>
              <a:off x="0" y="0"/>
              <a:ext cx="26072554" cy="3062960"/>
            </a:xfrm>
            <a:prstGeom prst="rect">
              <a:avLst/>
            </a:prstGeom>
            <a:solidFill>
              <a:srgbClr val="FF914D"/>
            </a:solidFill>
          </p:spPr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F5F46FF8-1E45-4A6B-8246-31C25596A0C2}"/>
                </a:ext>
              </a:extLst>
            </p:cNvPr>
            <p:cNvSpPr txBox="1"/>
            <p:nvPr/>
          </p:nvSpPr>
          <p:spPr>
            <a:xfrm>
              <a:off x="3698026" y="986459"/>
              <a:ext cx="18676503" cy="109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800" dirty="0">
                  <a:solidFill>
                    <a:srgbClr val="F9FCFF"/>
                  </a:solidFill>
                  <a:latin typeface="Montserrat Classic"/>
                </a:rPr>
                <a:t>BILANCIO DELLE COMPETENZE</a:t>
              </a:r>
            </a:p>
          </p:txBody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D5E9D2AA-459D-4D6A-93F2-68184B860325}"/>
              </a:ext>
            </a:extLst>
          </p:cNvPr>
          <p:cNvSpPr txBox="1"/>
          <p:nvPr/>
        </p:nvSpPr>
        <p:spPr>
          <a:xfrm>
            <a:off x="10439400" y="3070970"/>
            <a:ext cx="6372352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 lang="en-US" sz="3251" dirty="0">
              <a:solidFill>
                <a:schemeClr val="tx1">
                  <a:lumMod val="50000"/>
                  <a:lumOff val="50000"/>
                </a:schemeClr>
              </a:solidFill>
              <a:latin typeface="Montserrat Classic"/>
            </a:endParaRPr>
          </a:p>
        </p:txBody>
      </p: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F8843EE6-FD67-4273-9405-82AADFDE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99665" y="9421206"/>
            <a:ext cx="690350" cy="605164"/>
          </a:xfrm>
        </p:spPr>
        <p:txBody>
          <a:bodyPr/>
          <a:lstStyle/>
          <a:p>
            <a:fld id="{B6F15528-21DE-4FAA-801E-634DDDAF4B2B}" type="slidenum"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6785FFC-0F8D-4892-9A59-B750F2783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60" y="9097929"/>
            <a:ext cx="2135411" cy="928441"/>
          </a:xfrm>
          <a:prstGeom prst="rect">
            <a:avLst/>
          </a:prstGeom>
        </p:spPr>
      </p:pic>
      <p:cxnSp>
        <p:nvCxnSpPr>
          <p:cNvPr id="9" name="Straight Line buttom">
            <a:extLst>
              <a:ext uri="{FF2B5EF4-FFF2-40B4-BE49-F238E27FC236}">
                <a16:creationId xmlns:a16="http://schemas.microsoft.com/office/drawing/2014/main" id="{6AF98A76-4395-406C-BABA-FB0067B76310}"/>
              </a:ext>
            </a:extLst>
          </p:cNvPr>
          <p:cNvCxnSpPr>
            <a:cxnSpLocks/>
          </p:cNvCxnSpPr>
          <p:nvPr/>
        </p:nvCxnSpPr>
        <p:spPr>
          <a:xfrm>
            <a:off x="856605" y="5143500"/>
            <a:ext cx="1657478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2270A6E1-E95E-4632-869D-18168840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05323"/>
            <a:ext cx="4572000" cy="25282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65EB17-B43A-4C2C-9EC5-A223F80256FB}"/>
              </a:ext>
            </a:extLst>
          </p:cNvPr>
          <p:cNvSpPr txBox="1"/>
          <p:nvPr/>
        </p:nvSpPr>
        <p:spPr>
          <a:xfrm>
            <a:off x="4110141" y="3210278"/>
            <a:ext cx="541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5. Fare un bilancio delle competenze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C4991B-2541-4BDB-8145-EF40CA71E783}"/>
              </a:ext>
            </a:extLst>
          </p:cNvPr>
          <p:cNvSpPr txBox="1"/>
          <p:nvPr/>
        </p:nvSpPr>
        <p:spPr>
          <a:xfrm>
            <a:off x="3390900" y="5486076"/>
            <a:ext cx="1226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Resoconto delle proprie conoscenze, competenze e abilità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Conoscere quali sono le proprie aree di miglioramento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Acquistare sicurezza di sé stessi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Classic" panose="020B0604020202020204" charset="0"/>
              </a:rPr>
              <a:t> Sapere cosa abbiamo da offrire in particolare alle aziende</a:t>
            </a:r>
          </a:p>
        </p:txBody>
      </p:sp>
    </p:spTree>
    <p:extLst>
      <p:ext uri="{BB962C8B-B14F-4D97-AF65-F5344CB8AC3E}">
        <p14:creationId xmlns:p14="http://schemas.microsoft.com/office/powerpoint/2010/main" val="15882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386</Words>
  <Application>Microsoft Office PowerPoint</Application>
  <PresentationFormat>Personalizzato</PresentationFormat>
  <Paragraphs>81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Montserrat Classic</vt:lpstr>
      <vt:lpstr>Montserrat Classic Bold</vt:lpstr>
      <vt:lpstr>Arial</vt:lpstr>
      <vt:lpstr>Calibri</vt:lpstr>
      <vt:lpstr>Source Serif Pro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Virginia Stecchini</dc:creator>
  <cp:lastModifiedBy>Piero Pierobon</cp:lastModifiedBy>
  <cp:revision>58</cp:revision>
  <cp:lastPrinted>2020-10-01T06:18:08Z</cp:lastPrinted>
  <dcterms:created xsi:type="dcterms:W3CDTF">2020-09-23T11:59:37Z</dcterms:created>
  <dcterms:modified xsi:type="dcterms:W3CDTF">2020-11-17T13:13:18Z</dcterms:modified>
</cp:coreProperties>
</file>