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79" r:id="rId3"/>
    <p:sldId id="371" r:id="rId4"/>
    <p:sldId id="372" r:id="rId5"/>
    <p:sldId id="373" r:id="rId6"/>
    <p:sldId id="341" r:id="rId7"/>
    <p:sldId id="380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906FB9"/>
    <a:srgbClr val="AED662"/>
    <a:srgbClr val="727272"/>
    <a:srgbClr val="3B3B3B"/>
    <a:srgbClr val="F45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/>
    <p:restoredTop sz="92208" autoAdjust="0"/>
  </p:normalViewPr>
  <p:slideViewPr>
    <p:cSldViewPr snapToGrid="0" snapToObjects="1">
      <p:cViewPr varScale="1">
        <p:scale>
          <a:sx n="80" d="100"/>
          <a:sy n="80" d="100"/>
        </p:scale>
        <p:origin x="2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notesViewPr>
    <p:cSldViewPr snapToGrid="0" snapToObjects="1">
      <p:cViewPr varScale="1">
        <p:scale>
          <a:sx n="117" d="100"/>
          <a:sy n="117" d="100"/>
        </p:scale>
        <p:origin x="-402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74E4F-F050-EB4B-A6A5-A6BBF996452A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16BBB4-8C38-BD4E-ADCF-3016425BF155}">
      <dgm:prSet phldrT="[Testo]"/>
      <dgm:spPr/>
      <dgm:t>
        <a:bodyPr/>
        <a:lstStyle/>
        <a:p>
          <a:r>
            <a:rPr lang="it-IT" dirty="0">
              <a:latin typeface="Arial"/>
              <a:cs typeface="Arial"/>
            </a:rPr>
            <a:t>Pubblico</a:t>
          </a:r>
        </a:p>
      </dgm:t>
    </dgm:pt>
    <dgm:pt modelId="{807998C1-0129-BD4B-8236-A50AE863CC26}" type="parTrans" cxnId="{7C6B0848-4709-AD47-8E9E-9C766D040706}">
      <dgm:prSet/>
      <dgm:spPr/>
      <dgm:t>
        <a:bodyPr/>
        <a:lstStyle/>
        <a:p>
          <a:endParaRPr lang="it-IT">
            <a:latin typeface="Arial"/>
            <a:cs typeface="Arial"/>
          </a:endParaRPr>
        </a:p>
      </dgm:t>
    </dgm:pt>
    <dgm:pt modelId="{494933F2-E665-2E45-AFC0-31621C70A6F1}" type="sibTrans" cxnId="{7C6B0848-4709-AD47-8E9E-9C766D040706}">
      <dgm:prSet/>
      <dgm:spPr/>
      <dgm:t>
        <a:bodyPr/>
        <a:lstStyle/>
        <a:p>
          <a:endParaRPr lang="it-IT" dirty="0">
            <a:latin typeface="Arial"/>
            <a:cs typeface="Arial"/>
          </a:endParaRPr>
        </a:p>
      </dgm:t>
    </dgm:pt>
    <dgm:pt modelId="{86C3F12F-69D7-1C4E-86D3-26053BD184F8}">
      <dgm:prSet phldrT="[Testo]"/>
      <dgm:spPr/>
      <dgm:t>
        <a:bodyPr/>
        <a:lstStyle/>
        <a:p>
          <a:r>
            <a:rPr lang="it-IT" dirty="0">
              <a:latin typeface="Arial"/>
              <a:cs typeface="Arial"/>
            </a:rPr>
            <a:t>Centri per l’Impiego</a:t>
          </a:r>
        </a:p>
      </dgm:t>
    </dgm:pt>
    <dgm:pt modelId="{8FAD7593-9F4D-D04E-AEE9-912A63843995}" type="parTrans" cxnId="{657A3E4C-9FF7-964C-BCFB-75431711FD13}">
      <dgm:prSet/>
      <dgm:spPr/>
      <dgm:t>
        <a:bodyPr/>
        <a:lstStyle/>
        <a:p>
          <a:endParaRPr lang="it-IT">
            <a:latin typeface="Arial"/>
            <a:cs typeface="Arial"/>
          </a:endParaRPr>
        </a:p>
      </dgm:t>
    </dgm:pt>
    <dgm:pt modelId="{F4CC426D-720C-7B41-954E-122646E42C3B}" type="sibTrans" cxnId="{657A3E4C-9FF7-964C-BCFB-75431711FD13}">
      <dgm:prSet/>
      <dgm:spPr/>
      <dgm:t>
        <a:bodyPr/>
        <a:lstStyle/>
        <a:p>
          <a:endParaRPr lang="it-IT">
            <a:latin typeface="Arial"/>
            <a:cs typeface="Arial"/>
          </a:endParaRPr>
        </a:p>
      </dgm:t>
    </dgm:pt>
    <dgm:pt modelId="{BD15ED48-527B-314F-BB0C-7F2BDDC05285}">
      <dgm:prSet phldrT="[Testo]"/>
      <dgm:spPr/>
      <dgm:t>
        <a:bodyPr/>
        <a:lstStyle/>
        <a:p>
          <a:r>
            <a:rPr lang="it-IT" dirty="0">
              <a:latin typeface="Arial"/>
              <a:cs typeface="Arial"/>
            </a:rPr>
            <a:t>Percorsi “Dote Lavoro”</a:t>
          </a:r>
        </a:p>
      </dgm:t>
    </dgm:pt>
    <dgm:pt modelId="{C114C53F-209C-084E-AF62-11C91415C2B4}" type="parTrans" cxnId="{143C6785-991D-5A44-8FD8-25B15EB7E3B4}">
      <dgm:prSet/>
      <dgm:spPr/>
      <dgm:t>
        <a:bodyPr/>
        <a:lstStyle/>
        <a:p>
          <a:endParaRPr lang="it-IT">
            <a:latin typeface="Arial"/>
            <a:cs typeface="Arial"/>
          </a:endParaRPr>
        </a:p>
      </dgm:t>
    </dgm:pt>
    <dgm:pt modelId="{8BCD1C5F-FE3A-BB4C-B4F4-8956BFE57DD5}" type="sibTrans" cxnId="{143C6785-991D-5A44-8FD8-25B15EB7E3B4}">
      <dgm:prSet/>
      <dgm:spPr/>
      <dgm:t>
        <a:bodyPr/>
        <a:lstStyle/>
        <a:p>
          <a:endParaRPr lang="it-IT">
            <a:latin typeface="Arial"/>
            <a:cs typeface="Arial"/>
          </a:endParaRPr>
        </a:p>
      </dgm:t>
    </dgm:pt>
    <dgm:pt modelId="{C6B454D6-CBD0-D54D-87AA-C74148689C97}">
      <dgm:prSet phldrT="[Testo]"/>
      <dgm:spPr/>
      <dgm:t>
        <a:bodyPr/>
        <a:lstStyle/>
        <a:p>
          <a:r>
            <a:rPr lang="it-IT" dirty="0">
              <a:latin typeface="Arial"/>
              <a:cs typeface="Arial"/>
            </a:rPr>
            <a:t>Percorsi “Dote Formazione”</a:t>
          </a:r>
        </a:p>
      </dgm:t>
    </dgm:pt>
    <dgm:pt modelId="{F2AB0CB4-318F-334C-8D08-F2B180F0DF70}" type="parTrans" cxnId="{D3D54BE0-6702-254E-ACDC-1A03D1341F70}">
      <dgm:prSet/>
      <dgm:spPr/>
      <dgm:t>
        <a:bodyPr/>
        <a:lstStyle/>
        <a:p>
          <a:endParaRPr lang="it-IT"/>
        </a:p>
      </dgm:t>
    </dgm:pt>
    <dgm:pt modelId="{69EB7033-15F5-3F40-89BF-B70A3F3CFF10}" type="sibTrans" cxnId="{D3D54BE0-6702-254E-ACDC-1A03D1341F70}">
      <dgm:prSet/>
      <dgm:spPr/>
      <dgm:t>
        <a:bodyPr/>
        <a:lstStyle/>
        <a:p>
          <a:endParaRPr lang="it-IT"/>
        </a:p>
      </dgm:t>
    </dgm:pt>
    <dgm:pt modelId="{69E72011-5644-7D4B-BC48-F18B2530894A}">
      <dgm:prSet phldrT="[Testo]"/>
      <dgm:spPr/>
      <dgm:t>
        <a:bodyPr/>
        <a:lstStyle/>
        <a:p>
          <a:r>
            <a:rPr lang="it-IT">
              <a:latin typeface="Arial"/>
              <a:cs typeface="Arial"/>
            </a:rPr>
            <a:t>Politiche Attive </a:t>
          </a:r>
          <a:r>
            <a:rPr lang="it-IT" dirty="0">
              <a:latin typeface="Arial"/>
              <a:cs typeface="Arial"/>
            </a:rPr>
            <a:t>del Lavoro</a:t>
          </a:r>
        </a:p>
      </dgm:t>
    </dgm:pt>
    <dgm:pt modelId="{8D822CF4-5B76-4543-A838-51510823AC63}" type="parTrans" cxnId="{A8091196-DDAE-0448-810E-FCB63BEB1DDC}">
      <dgm:prSet/>
      <dgm:spPr/>
    </dgm:pt>
    <dgm:pt modelId="{8651BEFC-C4F7-364E-A15E-BF87372CFA5D}" type="sibTrans" cxnId="{A8091196-DDAE-0448-810E-FCB63BEB1DDC}">
      <dgm:prSet/>
      <dgm:spPr/>
    </dgm:pt>
    <dgm:pt modelId="{FB183B72-A564-E446-884A-407E366BD0DA}" type="pres">
      <dgm:prSet presAssocID="{8AD74E4F-F050-EB4B-A6A5-A6BBF996452A}" presName="linearFlow" presStyleCnt="0">
        <dgm:presLayoutVars>
          <dgm:dir/>
          <dgm:animLvl val="lvl"/>
          <dgm:resizeHandles val="exact"/>
        </dgm:presLayoutVars>
      </dgm:prSet>
      <dgm:spPr/>
    </dgm:pt>
    <dgm:pt modelId="{011773EA-089D-3F4D-B2CA-37DEE7FB5326}" type="pres">
      <dgm:prSet presAssocID="{D816BBB4-8C38-BD4E-ADCF-3016425BF155}" presName="composite" presStyleCnt="0"/>
      <dgm:spPr/>
    </dgm:pt>
    <dgm:pt modelId="{5C9F0919-122F-B146-8575-E08028AD254C}" type="pres">
      <dgm:prSet presAssocID="{D816BBB4-8C38-BD4E-ADCF-3016425BF15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04735FA-A423-AB49-BB56-CA92F68497E6}" type="pres">
      <dgm:prSet presAssocID="{D816BBB4-8C38-BD4E-ADCF-3016425BF155}" presName="descendantText" presStyleLbl="alignAcc1" presStyleIdx="0" presStyleCnt="1" custScaleY="199330">
        <dgm:presLayoutVars>
          <dgm:bulletEnabled val="1"/>
        </dgm:presLayoutVars>
      </dgm:prSet>
      <dgm:spPr/>
    </dgm:pt>
  </dgm:ptLst>
  <dgm:cxnLst>
    <dgm:cxn modelId="{54734C0C-E239-234A-B8BF-8D5844970DDB}" type="presOf" srcId="{BD15ED48-527B-314F-BB0C-7F2BDDC05285}" destId="{104735FA-A423-AB49-BB56-CA92F68497E6}" srcOrd="0" destOrd="1" presId="urn:microsoft.com/office/officeart/2005/8/layout/chevron2"/>
    <dgm:cxn modelId="{7C6B0848-4709-AD47-8E9E-9C766D040706}" srcId="{8AD74E4F-F050-EB4B-A6A5-A6BBF996452A}" destId="{D816BBB4-8C38-BD4E-ADCF-3016425BF155}" srcOrd="0" destOrd="0" parTransId="{807998C1-0129-BD4B-8236-A50AE863CC26}" sibTransId="{494933F2-E665-2E45-AFC0-31621C70A6F1}"/>
    <dgm:cxn modelId="{657A3E4C-9FF7-964C-BCFB-75431711FD13}" srcId="{D816BBB4-8C38-BD4E-ADCF-3016425BF155}" destId="{86C3F12F-69D7-1C4E-86D3-26053BD184F8}" srcOrd="0" destOrd="0" parTransId="{8FAD7593-9F4D-D04E-AEE9-912A63843995}" sibTransId="{F4CC426D-720C-7B41-954E-122646E42C3B}"/>
    <dgm:cxn modelId="{A71B526D-497D-6C4F-AC34-6A9F0FC27375}" type="presOf" srcId="{8AD74E4F-F050-EB4B-A6A5-A6BBF996452A}" destId="{FB183B72-A564-E446-884A-407E366BD0DA}" srcOrd="0" destOrd="0" presId="urn:microsoft.com/office/officeart/2005/8/layout/chevron2"/>
    <dgm:cxn modelId="{F5DCDA6F-3B94-8846-A7F9-BD837EDD9037}" type="presOf" srcId="{C6B454D6-CBD0-D54D-87AA-C74148689C97}" destId="{104735FA-A423-AB49-BB56-CA92F68497E6}" srcOrd="0" destOrd="2" presId="urn:microsoft.com/office/officeart/2005/8/layout/chevron2"/>
    <dgm:cxn modelId="{143C6785-991D-5A44-8FD8-25B15EB7E3B4}" srcId="{D816BBB4-8C38-BD4E-ADCF-3016425BF155}" destId="{BD15ED48-527B-314F-BB0C-7F2BDDC05285}" srcOrd="1" destOrd="0" parTransId="{C114C53F-209C-084E-AF62-11C91415C2B4}" sibTransId="{8BCD1C5F-FE3A-BB4C-B4F4-8956BFE57DD5}"/>
    <dgm:cxn modelId="{A8091196-DDAE-0448-810E-FCB63BEB1DDC}" srcId="{D816BBB4-8C38-BD4E-ADCF-3016425BF155}" destId="{69E72011-5644-7D4B-BC48-F18B2530894A}" srcOrd="3" destOrd="0" parTransId="{8D822CF4-5B76-4543-A838-51510823AC63}" sibTransId="{8651BEFC-C4F7-364E-A15E-BF87372CFA5D}"/>
    <dgm:cxn modelId="{AD9D83BC-5DC2-0440-91A9-CF23DA8048F5}" type="presOf" srcId="{69E72011-5644-7D4B-BC48-F18B2530894A}" destId="{104735FA-A423-AB49-BB56-CA92F68497E6}" srcOrd="0" destOrd="3" presId="urn:microsoft.com/office/officeart/2005/8/layout/chevron2"/>
    <dgm:cxn modelId="{C95DACD0-FF7F-EB41-8141-ADCB21C7C7D3}" type="presOf" srcId="{D816BBB4-8C38-BD4E-ADCF-3016425BF155}" destId="{5C9F0919-122F-B146-8575-E08028AD254C}" srcOrd="0" destOrd="0" presId="urn:microsoft.com/office/officeart/2005/8/layout/chevron2"/>
    <dgm:cxn modelId="{D3D54BE0-6702-254E-ACDC-1A03D1341F70}" srcId="{D816BBB4-8C38-BD4E-ADCF-3016425BF155}" destId="{C6B454D6-CBD0-D54D-87AA-C74148689C97}" srcOrd="2" destOrd="0" parTransId="{F2AB0CB4-318F-334C-8D08-F2B180F0DF70}" sibTransId="{69EB7033-15F5-3F40-89BF-B70A3F3CFF10}"/>
    <dgm:cxn modelId="{AD61ABEF-35BE-EF48-A9D3-6000990D1A1C}" type="presOf" srcId="{86C3F12F-69D7-1C4E-86D3-26053BD184F8}" destId="{104735FA-A423-AB49-BB56-CA92F68497E6}" srcOrd="0" destOrd="0" presId="urn:microsoft.com/office/officeart/2005/8/layout/chevron2"/>
    <dgm:cxn modelId="{60759505-DD6D-A941-9B7C-7424754AC34F}" type="presParOf" srcId="{FB183B72-A564-E446-884A-407E366BD0DA}" destId="{011773EA-089D-3F4D-B2CA-37DEE7FB5326}" srcOrd="0" destOrd="0" presId="urn:microsoft.com/office/officeart/2005/8/layout/chevron2"/>
    <dgm:cxn modelId="{9CDF3A49-F564-2247-BA78-71D47A2399EF}" type="presParOf" srcId="{011773EA-089D-3F4D-B2CA-37DEE7FB5326}" destId="{5C9F0919-122F-B146-8575-E08028AD254C}" srcOrd="0" destOrd="0" presId="urn:microsoft.com/office/officeart/2005/8/layout/chevron2"/>
    <dgm:cxn modelId="{75796626-0D06-1045-B08E-09E653DEE9EC}" type="presParOf" srcId="{011773EA-089D-3F4D-B2CA-37DEE7FB5326}" destId="{104735FA-A423-AB49-BB56-CA92F68497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D74E4F-F050-EB4B-A6A5-A6BBF996452A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16BBB4-8C38-BD4E-ADCF-3016425BF155}">
      <dgm:prSet phldrT="[Testo]"/>
      <dgm:spPr/>
      <dgm:t>
        <a:bodyPr/>
        <a:lstStyle/>
        <a:p>
          <a:r>
            <a:rPr lang="it-IT" dirty="0">
              <a:latin typeface="Arial"/>
              <a:cs typeface="Arial"/>
            </a:rPr>
            <a:t>Privato</a:t>
          </a:r>
        </a:p>
      </dgm:t>
    </dgm:pt>
    <dgm:pt modelId="{807998C1-0129-BD4B-8236-A50AE863CC26}" type="parTrans" cxnId="{7C6B0848-4709-AD47-8E9E-9C766D040706}">
      <dgm:prSet/>
      <dgm:spPr/>
      <dgm:t>
        <a:bodyPr/>
        <a:lstStyle/>
        <a:p>
          <a:endParaRPr lang="it-IT">
            <a:latin typeface="Arial"/>
            <a:cs typeface="Arial"/>
          </a:endParaRPr>
        </a:p>
      </dgm:t>
    </dgm:pt>
    <dgm:pt modelId="{494933F2-E665-2E45-AFC0-31621C70A6F1}" type="sibTrans" cxnId="{7C6B0848-4709-AD47-8E9E-9C766D040706}">
      <dgm:prSet/>
      <dgm:spPr/>
      <dgm:t>
        <a:bodyPr/>
        <a:lstStyle/>
        <a:p>
          <a:endParaRPr lang="it-IT" dirty="0">
            <a:latin typeface="Arial"/>
            <a:cs typeface="Arial"/>
          </a:endParaRPr>
        </a:p>
      </dgm:t>
    </dgm:pt>
    <dgm:pt modelId="{86C3F12F-69D7-1C4E-86D3-26053BD184F8}">
      <dgm:prSet phldrT="[Testo]"/>
      <dgm:spPr/>
      <dgm:t>
        <a:bodyPr/>
        <a:lstStyle/>
        <a:p>
          <a:r>
            <a:rPr lang="it-IT" dirty="0">
              <a:latin typeface="Arial"/>
              <a:cs typeface="Arial"/>
            </a:rPr>
            <a:t>Utenti privati</a:t>
          </a:r>
        </a:p>
      </dgm:t>
    </dgm:pt>
    <dgm:pt modelId="{8FAD7593-9F4D-D04E-AEE9-912A63843995}" type="parTrans" cxnId="{657A3E4C-9FF7-964C-BCFB-75431711FD13}">
      <dgm:prSet/>
      <dgm:spPr/>
      <dgm:t>
        <a:bodyPr/>
        <a:lstStyle/>
        <a:p>
          <a:endParaRPr lang="it-IT">
            <a:latin typeface="Arial"/>
            <a:cs typeface="Arial"/>
          </a:endParaRPr>
        </a:p>
      </dgm:t>
    </dgm:pt>
    <dgm:pt modelId="{F4CC426D-720C-7B41-954E-122646E42C3B}" type="sibTrans" cxnId="{657A3E4C-9FF7-964C-BCFB-75431711FD13}">
      <dgm:prSet/>
      <dgm:spPr/>
      <dgm:t>
        <a:bodyPr/>
        <a:lstStyle/>
        <a:p>
          <a:endParaRPr lang="it-IT">
            <a:latin typeface="Arial"/>
            <a:cs typeface="Arial"/>
          </a:endParaRPr>
        </a:p>
      </dgm:t>
    </dgm:pt>
    <dgm:pt modelId="{BD15ED48-527B-314F-BB0C-7F2BDDC05285}">
      <dgm:prSet phldrT="[Testo]"/>
      <dgm:spPr/>
      <dgm:t>
        <a:bodyPr/>
        <a:lstStyle/>
        <a:p>
          <a:r>
            <a:rPr lang="it-IT" dirty="0">
              <a:latin typeface="Arial"/>
              <a:cs typeface="Arial"/>
            </a:rPr>
            <a:t>Aziende</a:t>
          </a:r>
        </a:p>
      </dgm:t>
    </dgm:pt>
    <dgm:pt modelId="{C114C53F-209C-084E-AF62-11C91415C2B4}" type="parTrans" cxnId="{143C6785-991D-5A44-8FD8-25B15EB7E3B4}">
      <dgm:prSet/>
      <dgm:spPr/>
      <dgm:t>
        <a:bodyPr/>
        <a:lstStyle/>
        <a:p>
          <a:endParaRPr lang="it-IT">
            <a:latin typeface="Arial"/>
            <a:cs typeface="Arial"/>
          </a:endParaRPr>
        </a:p>
      </dgm:t>
    </dgm:pt>
    <dgm:pt modelId="{8BCD1C5F-FE3A-BB4C-B4F4-8956BFE57DD5}" type="sibTrans" cxnId="{143C6785-991D-5A44-8FD8-25B15EB7E3B4}">
      <dgm:prSet/>
      <dgm:spPr/>
      <dgm:t>
        <a:bodyPr/>
        <a:lstStyle/>
        <a:p>
          <a:endParaRPr lang="it-IT">
            <a:latin typeface="Arial"/>
            <a:cs typeface="Arial"/>
          </a:endParaRPr>
        </a:p>
      </dgm:t>
    </dgm:pt>
    <dgm:pt modelId="{C6B454D6-CBD0-D54D-87AA-C74148689C97}">
      <dgm:prSet phldrT="[Testo]"/>
      <dgm:spPr/>
      <dgm:t>
        <a:bodyPr/>
        <a:lstStyle/>
        <a:p>
          <a:r>
            <a:rPr lang="it-IT" dirty="0">
              <a:latin typeface="Arial"/>
              <a:cs typeface="Arial"/>
            </a:rPr>
            <a:t>Percorsi formativi</a:t>
          </a:r>
        </a:p>
      </dgm:t>
    </dgm:pt>
    <dgm:pt modelId="{F2AB0CB4-318F-334C-8D08-F2B180F0DF70}" type="parTrans" cxnId="{D3D54BE0-6702-254E-ACDC-1A03D1341F70}">
      <dgm:prSet/>
      <dgm:spPr/>
      <dgm:t>
        <a:bodyPr/>
        <a:lstStyle/>
        <a:p>
          <a:endParaRPr lang="it-IT"/>
        </a:p>
      </dgm:t>
    </dgm:pt>
    <dgm:pt modelId="{69EB7033-15F5-3F40-89BF-B70A3F3CFF10}" type="sibTrans" cxnId="{D3D54BE0-6702-254E-ACDC-1A03D1341F70}">
      <dgm:prSet/>
      <dgm:spPr/>
      <dgm:t>
        <a:bodyPr/>
        <a:lstStyle/>
        <a:p>
          <a:endParaRPr lang="it-IT"/>
        </a:p>
      </dgm:t>
    </dgm:pt>
    <dgm:pt modelId="{26A724D5-C27E-4E45-A686-53554E7183EE}">
      <dgm:prSet phldrT="[Testo]"/>
      <dgm:spPr/>
      <dgm:t>
        <a:bodyPr/>
        <a:lstStyle/>
        <a:p>
          <a:r>
            <a:rPr lang="it-IT" dirty="0">
              <a:latin typeface="Arial"/>
              <a:cs typeface="Arial"/>
            </a:rPr>
            <a:t>Coaching</a:t>
          </a:r>
        </a:p>
      </dgm:t>
    </dgm:pt>
    <dgm:pt modelId="{18D8F6C7-1D96-044F-9119-82971B555291}" type="parTrans" cxnId="{CAE19971-4C4E-944A-A8D0-8EDC1B1EAF9F}">
      <dgm:prSet/>
      <dgm:spPr/>
      <dgm:t>
        <a:bodyPr/>
        <a:lstStyle/>
        <a:p>
          <a:endParaRPr lang="it-IT"/>
        </a:p>
      </dgm:t>
    </dgm:pt>
    <dgm:pt modelId="{181C2AF4-015C-DC4D-BBF7-E4073F7D189E}" type="sibTrans" cxnId="{CAE19971-4C4E-944A-A8D0-8EDC1B1EAF9F}">
      <dgm:prSet/>
      <dgm:spPr/>
      <dgm:t>
        <a:bodyPr/>
        <a:lstStyle/>
        <a:p>
          <a:endParaRPr lang="it-IT"/>
        </a:p>
      </dgm:t>
    </dgm:pt>
    <dgm:pt modelId="{402889EB-C47B-584E-8B09-6CACC4B72F1D}">
      <dgm:prSet phldrT="[Testo]"/>
      <dgm:spPr/>
      <dgm:t>
        <a:bodyPr/>
        <a:lstStyle/>
        <a:p>
          <a:r>
            <a:rPr lang="it-IT" dirty="0" err="1">
              <a:latin typeface="Arial"/>
              <a:cs typeface="Arial"/>
            </a:rPr>
            <a:t>Counseling</a:t>
          </a:r>
          <a:endParaRPr lang="it-IT" dirty="0">
            <a:latin typeface="Arial"/>
            <a:cs typeface="Arial"/>
          </a:endParaRPr>
        </a:p>
      </dgm:t>
    </dgm:pt>
    <dgm:pt modelId="{D1B0DE13-D026-934A-95DD-B1E30056C6BA}" type="parTrans" cxnId="{3B9F2556-F8CB-1B48-AB84-E884C52C506B}">
      <dgm:prSet/>
      <dgm:spPr/>
      <dgm:t>
        <a:bodyPr/>
        <a:lstStyle/>
        <a:p>
          <a:endParaRPr lang="it-IT"/>
        </a:p>
      </dgm:t>
    </dgm:pt>
    <dgm:pt modelId="{AA6E5116-718B-E042-AC29-BC478DBFDED3}" type="sibTrans" cxnId="{3B9F2556-F8CB-1B48-AB84-E884C52C506B}">
      <dgm:prSet/>
      <dgm:spPr/>
      <dgm:t>
        <a:bodyPr/>
        <a:lstStyle/>
        <a:p>
          <a:endParaRPr lang="it-IT"/>
        </a:p>
      </dgm:t>
    </dgm:pt>
    <dgm:pt modelId="{2F54891C-0A53-044B-973C-7DCDAB801E87}">
      <dgm:prSet phldrT="[Testo]"/>
      <dgm:spPr/>
      <dgm:t>
        <a:bodyPr/>
        <a:lstStyle/>
        <a:p>
          <a:r>
            <a:rPr lang="it-IT" dirty="0">
              <a:latin typeface="Arial"/>
              <a:cs typeface="Arial"/>
            </a:rPr>
            <a:t>Supporto al </a:t>
          </a:r>
          <a:r>
            <a:rPr lang="it-IT" dirty="0" err="1">
              <a:latin typeface="Arial"/>
              <a:cs typeface="Arial"/>
            </a:rPr>
            <a:t>CV</a:t>
          </a:r>
          <a:endParaRPr lang="it-IT" dirty="0">
            <a:latin typeface="Arial"/>
            <a:cs typeface="Arial"/>
          </a:endParaRPr>
        </a:p>
      </dgm:t>
    </dgm:pt>
    <dgm:pt modelId="{8DC4B9F6-DD87-BA44-ADAF-6D486209B97A}" type="parTrans" cxnId="{B7A117BC-11F3-7445-AFC0-D74D05AD2294}">
      <dgm:prSet/>
      <dgm:spPr/>
      <dgm:t>
        <a:bodyPr/>
        <a:lstStyle/>
        <a:p>
          <a:endParaRPr lang="it-IT"/>
        </a:p>
      </dgm:t>
    </dgm:pt>
    <dgm:pt modelId="{2C54F441-FA58-D249-966B-CE91A6CDD1CA}" type="sibTrans" cxnId="{B7A117BC-11F3-7445-AFC0-D74D05AD2294}">
      <dgm:prSet/>
      <dgm:spPr/>
      <dgm:t>
        <a:bodyPr/>
        <a:lstStyle/>
        <a:p>
          <a:endParaRPr lang="it-IT"/>
        </a:p>
      </dgm:t>
    </dgm:pt>
    <dgm:pt modelId="{FB183B72-A564-E446-884A-407E366BD0DA}" type="pres">
      <dgm:prSet presAssocID="{8AD74E4F-F050-EB4B-A6A5-A6BBF996452A}" presName="linearFlow" presStyleCnt="0">
        <dgm:presLayoutVars>
          <dgm:dir/>
          <dgm:animLvl val="lvl"/>
          <dgm:resizeHandles val="exact"/>
        </dgm:presLayoutVars>
      </dgm:prSet>
      <dgm:spPr/>
    </dgm:pt>
    <dgm:pt modelId="{011773EA-089D-3F4D-B2CA-37DEE7FB5326}" type="pres">
      <dgm:prSet presAssocID="{D816BBB4-8C38-BD4E-ADCF-3016425BF155}" presName="composite" presStyleCnt="0"/>
      <dgm:spPr/>
    </dgm:pt>
    <dgm:pt modelId="{5C9F0919-122F-B146-8575-E08028AD254C}" type="pres">
      <dgm:prSet presAssocID="{D816BBB4-8C38-BD4E-ADCF-3016425BF15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04735FA-A423-AB49-BB56-CA92F68497E6}" type="pres">
      <dgm:prSet presAssocID="{D816BBB4-8C38-BD4E-ADCF-3016425BF155}" presName="descendantText" presStyleLbl="alignAcc1" presStyleIdx="0" presStyleCnt="1" custScaleY="199330">
        <dgm:presLayoutVars>
          <dgm:bulletEnabled val="1"/>
        </dgm:presLayoutVars>
      </dgm:prSet>
      <dgm:spPr/>
    </dgm:pt>
  </dgm:ptLst>
  <dgm:cxnLst>
    <dgm:cxn modelId="{D8F97202-AB6E-D44D-A953-03124AA6DC76}" type="presOf" srcId="{86C3F12F-69D7-1C4E-86D3-26053BD184F8}" destId="{104735FA-A423-AB49-BB56-CA92F68497E6}" srcOrd="0" destOrd="0" presId="urn:microsoft.com/office/officeart/2005/8/layout/chevron2"/>
    <dgm:cxn modelId="{E27DB432-A55A-0E40-9F0F-342222EBBB9B}" type="presOf" srcId="{2F54891C-0A53-044B-973C-7DCDAB801E87}" destId="{104735FA-A423-AB49-BB56-CA92F68497E6}" srcOrd="0" destOrd="5" presId="urn:microsoft.com/office/officeart/2005/8/layout/chevron2"/>
    <dgm:cxn modelId="{EB8B3247-26DA-9B45-A34B-C51ABA4B8AEF}" type="presOf" srcId="{C6B454D6-CBD0-D54D-87AA-C74148689C97}" destId="{104735FA-A423-AB49-BB56-CA92F68497E6}" srcOrd="0" destOrd="2" presId="urn:microsoft.com/office/officeart/2005/8/layout/chevron2"/>
    <dgm:cxn modelId="{7C6B0848-4709-AD47-8E9E-9C766D040706}" srcId="{8AD74E4F-F050-EB4B-A6A5-A6BBF996452A}" destId="{D816BBB4-8C38-BD4E-ADCF-3016425BF155}" srcOrd="0" destOrd="0" parTransId="{807998C1-0129-BD4B-8236-A50AE863CC26}" sibTransId="{494933F2-E665-2E45-AFC0-31621C70A6F1}"/>
    <dgm:cxn modelId="{657A3E4C-9FF7-964C-BCFB-75431711FD13}" srcId="{D816BBB4-8C38-BD4E-ADCF-3016425BF155}" destId="{86C3F12F-69D7-1C4E-86D3-26053BD184F8}" srcOrd="0" destOrd="0" parTransId="{8FAD7593-9F4D-D04E-AEE9-912A63843995}" sibTransId="{F4CC426D-720C-7B41-954E-122646E42C3B}"/>
    <dgm:cxn modelId="{3B9F2556-F8CB-1B48-AB84-E884C52C506B}" srcId="{D816BBB4-8C38-BD4E-ADCF-3016425BF155}" destId="{402889EB-C47B-584E-8B09-6CACC4B72F1D}" srcOrd="4" destOrd="0" parTransId="{D1B0DE13-D026-934A-95DD-B1E30056C6BA}" sibTransId="{AA6E5116-718B-E042-AC29-BC478DBFDED3}"/>
    <dgm:cxn modelId="{AD1BE159-BC8C-2B46-8EC6-67AD39C69C2E}" type="presOf" srcId="{402889EB-C47B-584E-8B09-6CACC4B72F1D}" destId="{104735FA-A423-AB49-BB56-CA92F68497E6}" srcOrd="0" destOrd="4" presId="urn:microsoft.com/office/officeart/2005/8/layout/chevron2"/>
    <dgm:cxn modelId="{E7E1B96D-1E84-A84B-914D-B9398830BBD9}" type="presOf" srcId="{BD15ED48-527B-314F-BB0C-7F2BDDC05285}" destId="{104735FA-A423-AB49-BB56-CA92F68497E6}" srcOrd="0" destOrd="1" presId="urn:microsoft.com/office/officeart/2005/8/layout/chevron2"/>
    <dgm:cxn modelId="{CAE19971-4C4E-944A-A8D0-8EDC1B1EAF9F}" srcId="{D816BBB4-8C38-BD4E-ADCF-3016425BF155}" destId="{26A724D5-C27E-4E45-A686-53554E7183EE}" srcOrd="3" destOrd="0" parTransId="{18D8F6C7-1D96-044F-9119-82971B555291}" sibTransId="{181C2AF4-015C-DC4D-BBF7-E4073F7D189E}"/>
    <dgm:cxn modelId="{CC686184-7C39-AC4E-8327-52EE6AABA48C}" type="presOf" srcId="{26A724D5-C27E-4E45-A686-53554E7183EE}" destId="{104735FA-A423-AB49-BB56-CA92F68497E6}" srcOrd="0" destOrd="3" presId="urn:microsoft.com/office/officeart/2005/8/layout/chevron2"/>
    <dgm:cxn modelId="{143C6785-991D-5A44-8FD8-25B15EB7E3B4}" srcId="{D816BBB4-8C38-BD4E-ADCF-3016425BF155}" destId="{BD15ED48-527B-314F-BB0C-7F2BDDC05285}" srcOrd="1" destOrd="0" parTransId="{C114C53F-209C-084E-AF62-11C91415C2B4}" sibTransId="{8BCD1C5F-FE3A-BB4C-B4F4-8956BFE57DD5}"/>
    <dgm:cxn modelId="{75B580A0-D166-A64D-AA71-713975CE845E}" type="presOf" srcId="{8AD74E4F-F050-EB4B-A6A5-A6BBF996452A}" destId="{FB183B72-A564-E446-884A-407E366BD0DA}" srcOrd="0" destOrd="0" presId="urn:microsoft.com/office/officeart/2005/8/layout/chevron2"/>
    <dgm:cxn modelId="{B7A117BC-11F3-7445-AFC0-D74D05AD2294}" srcId="{D816BBB4-8C38-BD4E-ADCF-3016425BF155}" destId="{2F54891C-0A53-044B-973C-7DCDAB801E87}" srcOrd="5" destOrd="0" parTransId="{8DC4B9F6-DD87-BA44-ADAF-6D486209B97A}" sibTransId="{2C54F441-FA58-D249-966B-CE91A6CDD1CA}"/>
    <dgm:cxn modelId="{D3D54BE0-6702-254E-ACDC-1A03D1341F70}" srcId="{D816BBB4-8C38-BD4E-ADCF-3016425BF155}" destId="{C6B454D6-CBD0-D54D-87AA-C74148689C97}" srcOrd="2" destOrd="0" parTransId="{F2AB0CB4-318F-334C-8D08-F2B180F0DF70}" sibTransId="{69EB7033-15F5-3F40-89BF-B70A3F3CFF10}"/>
    <dgm:cxn modelId="{8ED7F3FC-1182-434E-9B3C-208BA8490867}" type="presOf" srcId="{D816BBB4-8C38-BD4E-ADCF-3016425BF155}" destId="{5C9F0919-122F-B146-8575-E08028AD254C}" srcOrd="0" destOrd="0" presId="urn:microsoft.com/office/officeart/2005/8/layout/chevron2"/>
    <dgm:cxn modelId="{C56ED9D6-C086-3A49-970F-91265BF616C3}" type="presParOf" srcId="{FB183B72-A564-E446-884A-407E366BD0DA}" destId="{011773EA-089D-3F4D-B2CA-37DEE7FB5326}" srcOrd="0" destOrd="0" presId="urn:microsoft.com/office/officeart/2005/8/layout/chevron2"/>
    <dgm:cxn modelId="{6A762ABA-723B-FD4A-82BE-148F2B671668}" type="presParOf" srcId="{011773EA-089D-3F4D-B2CA-37DEE7FB5326}" destId="{5C9F0919-122F-B146-8575-E08028AD254C}" srcOrd="0" destOrd="0" presId="urn:microsoft.com/office/officeart/2005/8/layout/chevron2"/>
    <dgm:cxn modelId="{9BFAF7EB-0297-D54B-9638-5855ED392C8E}" type="presParOf" srcId="{011773EA-089D-3F4D-B2CA-37DEE7FB5326}" destId="{104735FA-A423-AB49-BB56-CA92F68497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F0919-122F-B146-8575-E08028AD254C}">
      <dsp:nvSpPr>
        <dsp:cNvPr id="0" name=""/>
        <dsp:cNvSpPr/>
      </dsp:nvSpPr>
      <dsp:spPr>
        <a:xfrm rot="5400000">
          <a:off x="-479490" y="1511706"/>
          <a:ext cx="3196604" cy="22376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>
              <a:latin typeface="Arial"/>
              <a:cs typeface="Arial"/>
            </a:rPr>
            <a:t>Pubblico</a:t>
          </a:r>
        </a:p>
      </dsp:txBody>
      <dsp:txXfrm rot="-5400000">
        <a:off x="1" y="2151028"/>
        <a:ext cx="2237623" cy="958981"/>
      </dsp:txXfrm>
    </dsp:sp>
    <dsp:sp modelId="{104735FA-A423-AB49-BB56-CA92F68497E6}">
      <dsp:nvSpPr>
        <dsp:cNvPr id="0" name=""/>
        <dsp:cNvSpPr/>
      </dsp:nvSpPr>
      <dsp:spPr>
        <a:xfrm rot="5400000">
          <a:off x="3340579" y="-1102676"/>
          <a:ext cx="4141665" cy="634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4100" kern="1200" dirty="0">
              <a:latin typeface="Arial"/>
              <a:cs typeface="Arial"/>
            </a:rPr>
            <a:t>Centri per l’Impiego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4100" kern="1200" dirty="0">
              <a:latin typeface="Arial"/>
              <a:cs typeface="Arial"/>
            </a:rPr>
            <a:t>Percorsi “Dote Lavoro”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4100" kern="1200" dirty="0">
              <a:latin typeface="Arial"/>
              <a:cs typeface="Arial"/>
            </a:rPr>
            <a:t>Percorsi “Dote Formazione”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4100" kern="1200">
              <a:latin typeface="Arial"/>
              <a:cs typeface="Arial"/>
            </a:rPr>
            <a:t>Politiche Attive </a:t>
          </a:r>
          <a:r>
            <a:rPr lang="it-IT" sz="4100" kern="1200" dirty="0">
              <a:latin typeface="Arial"/>
              <a:cs typeface="Arial"/>
            </a:rPr>
            <a:t>del Lavoro</a:t>
          </a:r>
        </a:p>
      </dsp:txBody>
      <dsp:txXfrm rot="-5400000">
        <a:off x="2237624" y="202458"/>
        <a:ext cx="6145397" cy="3737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F0919-122F-B146-8575-E08028AD254C}">
      <dsp:nvSpPr>
        <dsp:cNvPr id="0" name=""/>
        <dsp:cNvSpPr/>
      </dsp:nvSpPr>
      <dsp:spPr>
        <a:xfrm rot="5400000">
          <a:off x="-479490" y="1511706"/>
          <a:ext cx="3196604" cy="22376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>
              <a:latin typeface="Arial"/>
              <a:cs typeface="Arial"/>
            </a:rPr>
            <a:t>Privato</a:t>
          </a:r>
        </a:p>
      </dsp:txBody>
      <dsp:txXfrm rot="-5400000">
        <a:off x="1" y="2151028"/>
        <a:ext cx="2237623" cy="958981"/>
      </dsp:txXfrm>
    </dsp:sp>
    <dsp:sp modelId="{104735FA-A423-AB49-BB56-CA92F68497E6}">
      <dsp:nvSpPr>
        <dsp:cNvPr id="0" name=""/>
        <dsp:cNvSpPr/>
      </dsp:nvSpPr>
      <dsp:spPr>
        <a:xfrm rot="5400000">
          <a:off x="3340579" y="-1102676"/>
          <a:ext cx="4141665" cy="634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4100" kern="1200" dirty="0">
              <a:latin typeface="Arial"/>
              <a:cs typeface="Arial"/>
            </a:rPr>
            <a:t>Utenti privati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4100" kern="1200" dirty="0">
              <a:latin typeface="Arial"/>
              <a:cs typeface="Arial"/>
            </a:rPr>
            <a:t>Aziende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4100" kern="1200" dirty="0">
              <a:latin typeface="Arial"/>
              <a:cs typeface="Arial"/>
            </a:rPr>
            <a:t>Percorsi formativi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4100" kern="1200" dirty="0">
              <a:latin typeface="Arial"/>
              <a:cs typeface="Arial"/>
            </a:rPr>
            <a:t>Coaching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4100" kern="1200" dirty="0" err="1">
              <a:latin typeface="Arial"/>
              <a:cs typeface="Arial"/>
            </a:rPr>
            <a:t>Counseling</a:t>
          </a:r>
          <a:endParaRPr lang="it-IT" sz="4100" kern="1200" dirty="0">
            <a:latin typeface="Arial"/>
            <a:cs typeface="Arial"/>
          </a:endParaRP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4100" kern="1200" dirty="0">
              <a:latin typeface="Arial"/>
              <a:cs typeface="Arial"/>
            </a:rPr>
            <a:t>Supporto al </a:t>
          </a:r>
          <a:r>
            <a:rPr lang="it-IT" sz="4100" kern="1200" dirty="0" err="1">
              <a:latin typeface="Arial"/>
              <a:cs typeface="Arial"/>
            </a:rPr>
            <a:t>CV</a:t>
          </a:r>
          <a:endParaRPr lang="it-IT" sz="4100" kern="1200" dirty="0">
            <a:latin typeface="Arial"/>
            <a:cs typeface="Arial"/>
          </a:endParaRPr>
        </a:p>
      </dsp:txBody>
      <dsp:txXfrm rot="-5400000">
        <a:off x="2237624" y="202458"/>
        <a:ext cx="6145397" cy="3737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D680D-D93D-3A41-9E4D-E54DFBEBA1A4}" type="datetimeFigureOut">
              <a:rPr lang="it-IT" smtClean="0"/>
              <a:pPr/>
              <a:t>17/03/21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245B6-D530-6347-9309-234B3B66F5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E8F77-C5CA-8849-9411-D4EA2C15150D}" type="datetimeFigureOut">
              <a:rPr lang="it-IT" smtClean="0"/>
              <a:pPr/>
              <a:t>17/03/21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</a:t>
            </a:r>
            <a:r>
              <a:rPr lang="it-IT" dirty="0" err="1"/>
              <a:t>schema-----------------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E74B4-E7BD-7044-8CEB-36AE963A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466789" y="4343399"/>
            <a:ext cx="5981413" cy="4341814"/>
          </a:xfrm>
        </p:spPr>
        <p:txBody>
          <a:bodyPr>
            <a:normAutofit/>
          </a:bodyPr>
          <a:lstStyle/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200"/>
              </a:spcAft>
            </a:pPr>
            <a:endParaRPr lang="it-IT" dirty="0"/>
          </a:p>
          <a:p>
            <a:pPr algn="ctr">
              <a:spcAft>
                <a:spcPts val="1200"/>
              </a:spcAft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E74B4-E7BD-7044-8CEB-36AE963A5B0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200"/>
              </a:spcAft>
            </a:pPr>
            <a:endParaRPr lang="it-IT" dirty="0"/>
          </a:p>
          <a:p>
            <a:pPr algn="ctr">
              <a:spcAft>
                <a:spcPts val="1200"/>
              </a:spcAft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E74B4-E7BD-7044-8CEB-36AE963A5B0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73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200"/>
              </a:spcAft>
            </a:pPr>
            <a:endParaRPr lang="it-IT" dirty="0"/>
          </a:p>
          <a:p>
            <a:pPr algn="ctr">
              <a:spcAft>
                <a:spcPts val="1200"/>
              </a:spcAft>
            </a:pP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200"/>
              </a:spcAft>
            </a:pPr>
            <a:endParaRPr lang="it-IT" dirty="0"/>
          </a:p>
          <a:p>
            <a:pPr algn="ctr">
              <a:spcAft>
                <a:spcPts val="1200"/>
              </a:spcAft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E74B4-E7BD-7044-8CEB-36AE963A5B0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200"/>
              </a:spcAft>
            </a:pPr>
            <a:endParaRPr lang="it-IT" dirty="0"/>
          </a:p>
          <a:p>
            <a:pPr algn="ctr">
              <a:spcAft>
                <a:spcPts val="1200"/>
              </a:spcAft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E74B4-E7BD-7044-8CEB-36AE963A5B0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200"/>
              </a:spcAft>
            </a:pPr>
            <a:endParaRPr lang="it-IT" dirty="0"/>
          </a:p>
          <a:p>
            <a:pPr algn="ctr">
              <a:spcAft>
                <a:spcPts val="1200"/>
              </a:spcAft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0E27-B660-4389-B732-45673419F71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76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400"/>
              </a:spcAft>
            </a:pPr>
            <a:r>
              <a:rPr lang="it-IT" dirty="0"/>
              <a:t>_________________________________________________________________</a:t>
            </a:r>
          </a:p>
          <a:p>
            <a:pPr algn="ctr">
              <a:spcAft>
                <a:spcPts val="1200"/>
              </a:spcAft>
            </a:pPr>
            <a:endParaRPr lang="it-IT" dirty="0"/>
          </a:p>
          <a:p>
            <a:pPr algn="ctr">
              <a:spcAft>
                <a:spcPts val="1200"/>
              </a:spcAft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0E27-B660-4389-B732-45673419F71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00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1B1-0FE8-4E49-B696-A4ED63A466A2}" type="datetime1">
              <a:rPr lang="it-IT" smtClean="0"/>
              <a:pPr/>
              <a:t>17/03/21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Corso Formazione Formatori EvoForm Consulting - 2013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F41A-5057-964E-BE27-E87C030DFC89}" type="datetime1">
              <a:rPr lang="it-IT" smtClean="0"/>
              <a:pPr/>
              <a:t>17/03/21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Corso Formazione Formatori EvoForm Consulting - 2013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3E93-A24E-1147-B5BB-CD65F693A943}" type="datetime1">
              <a:rPr lang="it-IT" smtClean="0"/>
              <a:pPr/>
              <a:t>17/03/21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Corso Formazione Formatori EvoForm Consulting - 2013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25D0-6A59-3841-ADA0-D92A78FE6711}" type="datetime1">
              <a:rPr lang="it-IT" smtClean="0"/>
              <a:pPr/>
              <a:t>17/03/21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Corso Formazione Formatori EvoForm Consulting - 2013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1D656-50E8-7D41-81AA-FBC03A689E8C}" type="datetime1">
              <a:rPr lang="it-IT" smtClean="0"/>
              <a:pPr/>
              <a:t>17/03/21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Corso Formazione Formatori EvoForm Consulting - 2013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C06-68B9-DA44-87E5-49BD6E9C957A}" type="datetime1">
              <a:rPr lang="it-IT" smtClean="0"/>
              <a:pPr/>
              <a:t>17/03/21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Corso Formazione Formatori EvoForm Consulting - 2013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BD9C-58A7-8049-848B-CD168AAE6A29}" type="datetime1">
              <a:rPr lang="it-IT" smtClean="0"/>
              <a:pPr/>
              <a:t>17/03/21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Corso Formazione Formatori EvoForm Consulting - 2013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0B5B-66E0-A04B-97B4-E98C63962008}" type="datetime1">
              <a:rPr lang="it-IT" smtClean="0"/>
              <a:pPr/>
              <a:t>17/03/21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Corso Formazione Formatori EvoForm Consulting - 2013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95E9-372E-604A-8194-8B44ABA079D8}" type="datetime1">
              <a:rPr lang="it-IT" smtClean="0"/>
              <a:pPr/>
              <a:t>17/03/21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Corso Formazione Formatori EvoForm Consulting - 2013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A88F-743E-CC4E-BA6C-9C28F4835046}" type="datetime1">
              <a:rPr lang="it-IT" smtClean="0"/>
              <a:pPr/>
              <a:t>17/03/21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Corso Formazione Formatori EvoForm Consulting - 2013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D4FE-7FFB-CB4E-B075-2B497946B88F}" type="datetime1">
              <a:rPr lang="it-IT" smtClean="0"/>
              <a:pPr/>
              <a:t>17/03/21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Corso Formazione Formatori EvoForm Consulting - 2013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861A5-B01A-1D4B-82CF-9EA10976ED0F}" type="datetime1">
              <a:rPr lang="it-IT" smtClean="0"/>
              <a:pPr/>
              <a:t>17/03/21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90800" y="64198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Corso Formazione Formatori EvoForm Consulting - 2013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5701309"/>
            <a:ext cx="9144000" cy="1156691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27201"/>
            <a:ext cx="7772400" cy="3752096"/>
          </a:xfrm>
        </p:spPr>
        <p:txBody>
          <a:bodyPr>
            <a:noAutofit/>
          </a:bodyPr>
          <a:lstStyle/>
          <a:p>
            <a:r>
              <a:rPr lang="it-IT" sz="5000" b="1" dirty="0">
                <a:solidFill>
                  <a:srgbClr val="727272"/>
                </a:solidFill>
                <a:latin typeface="Arial"/>
                <a:cs typeface="Arial"/>
              </a:rPr>
              <a:t>Webinar</a:t>
            </a:r>
            <a:br>
              <a:rPr lang="it-IT" sz="5000" b="1" dirty="0">
                <a:solidFill>
                  <a:srgbClr val="727272"/>
                </a:solidFill>
                <a:latin typeface="Arial"/>
                <a:cs typeface="Arial"/>
              </a:rPr>
            </a:br>
            <a:r>
              <a:rPr lang="it-IT" sz="4000" b="1" dirty="0">
                <a:solidFill>
                  <a:srgbClr val="727272"/>
                </a:solidFill>
                <a:latin typeface="Arial"/>
                <a:cs typeface="Arial"/>
              </a:rPr>
              <a:t>Bilancio </a:t>
            </a:r>
            <a:r>
              <a:rPr lang="it-IT" sz="4000" dirty="0">
                <a:solidFill>
                  <a:srgbClr val="727272"/>
                </a:solidFill>
                <a:latin typeface="Arial"/>
                <a:cs typeface="Arial"/>
              </a:rPr>
              <a:t>di</a:t>
            </a:r>
            <a:br>
              <a:rPr lang="it-IT" sz="4000" b="1" dirty="0">
                <a:solidFill>
                  <a:srgbClr val="727272"/>
                </a:solidFill>
                <a:latin typeface="Arial"/>
                <a:cs typeface="Arial"/>
              </a:rPr>
            </a:br>
            <a:r>
              <a:rPr lang="it-IT" sz="7200" b="1" dirty="0">
                <a:solidFill>
                  <a:srgbClr val="727272"/>
                </a:solidFill>
                <a:latin typeface="Arial"/>
                <a:cs typeface="Arial"/>
              </a:rPr>
              <a:t>Competenze</a:t>
            </a:r>
            <a:br>
              <a:rPr lang="it-IT" sz="7200" b="1" dirty="0">
                <a:solidFill>
                  <a:srgbClr val="727272"/>
                </a:solidFill>
                <a:latin typeface="Arial"/>
                <a:cs typeface="Arial"/>
              </a:rPr>
            </a:br>
            <a:r>
              <a:rPr lang="it-IT" sz="3200" b="1" dirty="0">
                <a:solidFill>
                  <a:srgbClr val="727272"/>
                </a:solidFill>
                <a:latin typeface="Arial"/>
                <a:cs typeface="Arial"/>
              </a:rPr>
              <a:t>per lo Sviluppo delle Risorse Umane</a:t>
            </a:r>
            <a:br>
              <a:rPr lang="it-IT" sz="7200" dirty="0">
                <a:solidFill>
                  <a:srgbClr val="727272"/>
                </a:solidFill>
                <a:latin typeface="Arial"/>
                <a:cs typeface="Arial"/>
              </a:rPr>
            </a:br>
            <a:r>
              <a:rPr lang="it-IT" sz="2500" i="1" dirty="0">
                <a:solidFill>
                  <a:srgbClr val="727272"/>
                </a:solidFill>
                <a:latin typeface="Arial"/>
                <a:cs typeface="Arial"/>
              </a:rPr>
              <a:t>Lunedì 15 Marzo 2021</a:t>
            </a:r>
            <a:endParaRPr lang="it-IT" sz="4000" dirty="0">
              <a:solidFill>
                <a:srgbClr val="727272"/>
              </a:solidFill>
              <a:latin typeface="Arial"/>
              <a:cs typeface="Arial"/>
            </a:endParaRPr>
          </a:p>
        </p:txBody>
      </p:sp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xfrm>
            <a:off x="270933" y="5723186"/>
            <a:ext cx="8585199" cy="113481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it-IT" sz="1800" b="1" dirty="0">
                <a:solidFill>
                  <a:schemeClr val="bg1"/>
                </a:solidFill>
                <a:latin typeface="Arial"/>
                <a:cs typeface="Arial"/>
              </a:rPr>
              <a:t>EvoForm</a:t>
            </a:r>
            <a:r>
              <a:rPr lang="it-IT" sz="1800" dirty="0">
                <a:solidFill>
                  <a:schemeClr val="bg1"/>
                </a:solidFill>
                <a:latin typeface="Arial"/>
                <a:cs typeface="Arial"/>
              </a:rPr>
              <a:t> Consulting – Selezione, Formazione e Coaching</a:t>
            </a:r>
          </a:p>
          <a:p>
            <a:pPr>
              <a:spcBef>
                <a:spcPts val="200"/>
              </a:spcBef>
            </a:pPr>
            <a:r>
              <a:rPr lang="it-IT" sz="1800" dirty="0">
                <a:solidFill>
                  <a:schemeClr val="bg1"/>
                </a:solidFill>
                <a:latin typeface="Arial"/>
                <a:cs typeface="Arial"/>
              </a:rPr>
              <a:t>Mail: info@evoform.it  Web: www.evoform.it</a:t>
            </a:r>
          </a:p>
          <a:p>
            <a:pPr>
              <a:spcBef>
                <a:spcPts val="200"/>
              </a:spcBef>
            </a:pPr>
            <a:r>
              <a:rPr lang="it-IT" sz="1800" dirty="0">
                <a:solidFill>
                  <a:schemeClr val="bg1"/>
                </a:solidFill>
                <a:latin typeface="Arial"/>
                <a:cs typeface="Arial"/>
              </a:rPr>
              <a:t>Via Marzorati, 2 – 21047 Saronno (Va)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055" y="326810"/>
            <a:ext cx="3030811" cy="14003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30400" y="-3073400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8" name="Sottotitolo 6"/>
          <p:cNvSpPr>
            <a:spLocks/>
          </p:cNvSpPr>
          <p:nvPr/>
        </p:nvSpPr>
        <p:spPr bwMode="auto">
          <a:xfrm>
            <a:off x="221369" y="1916303"/>
            <a:ext cx="8594693" cy="14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it-IT" sz="3000" dirty="0">
                <a:solidFill>
                  <a:srgbClr val="404040"/>
                </a:solidFill>
                <a:latin typeface="Arial"/>
                <a:cs typeface="Arial"/>
              </a:rPr>
              <a:t>Uno strumento utile a effettuare una valutazione delle caratteristiche </a:t>
            </a:r>
            <a:r>
              <a:rPr lang="it-IT" sz="3000" b="1" dirty="0">
                <a:solidFill>
                  <a:srgbClr val="404040"/>
                </a:solidFill>
                <a:latin typeface="Arial"/>
                <a:cs typeface="Arial"/>
              </a:rPr>
              <a:t>personali</a:t>
            </a:r>
            <a:r>
              <a:rPr lang="it-IT" sz="3000" dirty="0">
                <a:solidFill>
                  <a:srgbClr val="404040"/>
                </a:solidFill>
                <a:latin typeface="Arial"/>
                <a:cs typeface="Arial"/>
              </a:rPr>
              <a:t> e </a:t>
            </a:r>
            <a:r>
              <a:rPr lang="it-IT" sz="3000" b="1" dirty="0">
                <a:solidFill>
                  <a:srgbClr val="404040"/>
                </a:solidFill>
                <a:latin typeface="Arial"/>
                <a:cs typeface="Arial"/>
              </a:rPr>
              <a:t>professionali</a:t>
            </a:r>
            <a:r>
              <a:rPr lang="it-IT" sz="3000" dirty="0">
                <a:solidFill>
                  <a:srgbClr val="404040"/>
                </a:solidFill>
                <a:latin typeface="Arial"/>
                <a:cs typeface="Arial"/>
              </a:rPr>
              <a:t> di un utente.</a:t>
            </a: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2" name="Titolo 5"/>
          <p:cNvSpPr txBox="1">
            <a:spLocks/>
          </p:cNvSpPr>
          <p:nvPr/>
        </p:nvSpPr>
        <p:spPr>
          <a:xfrm>
            <a:off x="304800" y="7589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400" b="1" dirty="0">
                <a:solidFill>
                  <a:srgbClr val="727272"/>
                </a:solidFill>
                <a:latin typeface="Arial"/>
                <a:ea typeface="+mj-ea"/>
                <a:cs typeface="Arial"/>
              </a:rPr>
              <a:t>Definizione di </a:t>
            </a:r>
            <a:r>
              <a:rPr lang="it-IT" sz="3400" b="1" dirty="0" err="1">
                <a:solidFill>
                  <a:srgbClr val="727272"/>
                </a:solidFill>
                <a:latin typeface="Arial"/>
                <a:ea typeface="+mj-ea"/>
                <a:cs typeface="Arial"/>
              </a:rPr>
              <a:t>BdC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Immagine 5" descr="5737810-Puzzle-vuoto-per-la-tua-immagine--Archivio-Fotografi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658" y="3392368"/>
            <a:ext cx="328930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78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689101"/>
            <a:ext cx="8229600" cy="889000"/>
          </a:xfrm>
        </p:spPr>
        <p:txBody>
          <a:bodyPr/>
          <a:lstStyle/>
          <a:p>
            <a:pPr algn="ctr">
              <a:buNone/>
            </a:pPr>
            <a:r>
              <a:rPr lang="it-IT" dirty="0">
                <a:latin typeface="Arial"/>
                <a:cs typeface="Arial"/>
              </a:rPr>
              <a:t>Oggetto della valutazione?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62527" y="2859499"/>
            <a:ext cx="1787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/>
                <a:cs typeface="Arial"/>
              </a:rPr>
              <a:t>COMPETENZE </a:t>
            </a:r>
          </a:p>
          <a:p>
            <a:r>
              <a:rPr lang="it-IT" dirty="0">
                <a:latin typeface="Arial"/>
                <a:cs typeface="Arial"/>
              </a:rPr>
              <a:t>TECNICHE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78104" y="4971534"/>
            <a:ext cx="192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/>
                <a:cs typeface="Arial"/>
              </a:rPr>
              <a:t>CONOSCENZE</a:t>
            </a:r>
          </a:p>
          <a:p>
            <a:r>
              <a:rPr lang="it-IT" dirty="0">
                <a:latin typeface="Arial"/>
                <a:cs typeface="Arial"/>
              </a:rPr>
              <a:t>INFORMATICHE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29000" y="5708134"/>
            <a:ext cx="150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/>
                <a:cs typeface="Arial"/>
              </a:rPr>
              <a:t>LINGUE</a:t>
            </a:r>
          </a:p>
          <a:p>
            <a:r>
              <a:rPr lang="it-IT" dirty="0">
                <a:latin typeface="Arial"/>
                <a:cs typeface="Arial"/>
              </a:rPr>
              <a:t>STRANIERE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631039" y="5523468"/>
            <a:ext cx="31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/>
                <a:cs typeface="Arial"/>
              </a:rPr>
              <a:t>AREE </a:t>
            </a:r>
            <a:r>
              <a:rPr lang="it-IT" dirty="0" err="1">
                <a:latin typeface="Arial"/>
                <a:cs typeface="Arial"/>
              </a:rPr>
              <a:t>DI</a:t>
            </a:r>
            <a:r>
              <a:rPr lang="it-IT" dirty="0">
                <a:latin typeface="Arial"/>
                <a:cs typeface="Arial"/>
              </a:rPr>
              <a:t> MIGLIORAMENTO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755734" y="459053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/>
                <a:cs typeface="Arial"/>
              </a:rPr>
              <a:t>PUNTI </a:t>
            </a:r>
            <a:r>
              <a:rPr lang="it-IT" dirty="0" err="1">
                <a:latin typeface="Arial"/>
                <a:cs typeface="Arial"/>
              </a:rPr>
              <a:t>DI</a:t>
            </a:r>
            <a:r>
              <a:rPr lang="it-IT" dirty="0">
                <a:latin typeface="Arial"/>
                <a:cs typeface="Arial"/>
              </a:rPr>
              <a:t> FORZA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755734" y="3505830"/>
            <a:ext cx="172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/>
                <a:cs typeface="Arial"/>
              </a:rPr>
              <a:t>ATTITUDINI</a:t>
            </a:r>
          </a:p>
          <a:p>
            <a:r>
              <a:rPr lang="it-IT" dirty="0">
                <a:latin typeface="Arial"/>
                <a:cs typeface="Arial"/>
              </a:rPr>
              <a:t>INCLINAZIONI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012043" y="2641601"/>
            <a:ext cx="1757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/>
                <a:cs typeface="Arial"/>
              </a:rPr>
              <a:t>MOTIVAZIONE</a:t>
            </a:r>
          </a:p>
          <a:p>
            <a:r>
              <a:rPr lang="it-IT" dirty="0">
                <a:latin typeface="Arial"/>
                <a:cs typeface="Arial"/>
              </a:rPr>
              <a:t>e VALORI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51932" y="3828996"/>
            <a:ext cx="1698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/>
                <a:cs typeface="Arial"/>
              </a:rPr>
              <a:t>ABILITA’</a:t>
            </a:r>
          </a:p>
          <a:p>
            <a:r>
              <a:rPr lang="it-IT" dirty="0">
                <a:latin typeface="Arial"/>
                <a:cs typeface="Arial"/>
              </a:rPr>
              <a:t>RELAZIONALI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28" name="Segnaposto numero diapositiva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24" name="Immagine 23" descr="5737810-Puzzle-vuoto-per-la-tua-immagine--Archivio-Fotografi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548977"/>
            <a:ext cx="1896742" cy="142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itolo 5"/>
          <p:cNvSpPr txBox="1">
            <a:spLocks/>
          </p:cNvSpPr>
          <p:nvPr/>
        </p:nvSpPr>
        <p:spPr>
          <a:xfrm>
            <a:off x="304800" y="7589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400" b="1" dirty="0">
                <a:solidFill>
                  <a:srgbClr val="727272"/>
                </a:solidFill>
                <a:latin typeface="Arial"/>
                <a:ea typeface="+mj-ea"/>
                <a:cs typeface="Arial"/>
              </a:rPr>
              <a:t>Definizione di </a:t>
            </a:r>
            <a:r>
              <a:rPr lang="it-IT" sz="3400" b="1" dirty="0" err="1">
                <a:solidFill>
                  <a:srgbClr val="727272"/>
                </a:solidFill>
                <a:latin typeface="Arial"/>
                <a:ea typeface="+mj-ea"/>
                <a:cs typeface="Arial"/>
              </a:rPr>
              <a:t>BdC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/>
          <p:cNvSpPr txBox="1">
            <a:spLocks/>
          </p:cNvSpPr>
          <p:nvPr/>
        </p:nvSpPr>
        <p:spPr>
          <a:xfrm>
            <a:off x="304800" y="7081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it-IT" sz="3400" b="1" dirty="0">
                <a:solidFill>
                  <a:srgbClr val="727272"/>
                </a:solidFill>
                <a:latin typeface="Arial"/>
                <a:cs typeface="Arial"/>
              </a:rPr>
              <a:t>Contesto di utilizzo del </a:t>
            </a:r>
            <a:r>
              <a:rPr lang="it-IT" sz="3400" b="1" dirty="0" err="1">
                <a:solidFill>
                  <a:srgbClr val="727272"/>
                </a:solidFill>
                <a:latin typeface="Arial"/>
                <a:cs typeface="Arial"/>
              </a:rPr>
              <a:t>BdC</a:t>
            </a:r>
            <a:endParaRPr lang="it-IT" sz="3400" b="1" dirty="0">
              <a:solidFill>
                <a:srgbClr val="727272"/>
              </a:solidFill>
              <a:latin typeface="Arial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848787794"/>
              </p:ext>
            </p:extLst>
          </p:nvPr>
        </p:nvGraphicFramePr>
        <p:xfrm>
          <a:off x="304800" y="1758950"/>
          <a:ext cx="85852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13" name="Immagine 12" descr="Flag_of_Lombardy.sv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169" y="3594480"/>
            <a:ext cx="1276097" cy="8505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/>
          <p:cNvSpPr txBox="1">
            <a:spLocks/>
          </p:cNvSpPr>
          <p:nvPr/>
        </p:nvSpPr>
        <p:spPr>
          <a:xfrm>
            <a:off x="304800" y="7081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it-IT" sz="3400" b="1" dirty="0">
                <a:solidFill>
                  <a:srgbClr val="727272"/>
                </a:solidFill>
                <a:latin typeface="Arial"/>
                <a:cs typeface="Arial"/>
              </a:rPr>
              <a:t>Contesto di utilizzo del </a:t>
            </a:r>
            <a:r>
              <a:rPr lang="it-IT" sz="3400" b="1" dirty="0" err="1">
                <a:solidFill>
                  <a:srgbClr val="727272"/>
                </a:solidFill>
                <a:latin typeface="Arial"/>
                <a:cs typeface="Arial"/>
              </a:rPr>
              <a:t>BdC</a:t>
            </a:r>
            <a:endParaRPr lang="it-IT" sz="3400" b="1" dirty="0">
              <a:solidFill>
                <a:srgbClr val="727272"/>
              </a:solidFill>
              <a:latin typeface="Arial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graphicFrame>
        <p:nvGraphicFramePr>
          <p:cNvPr id="10" name="Diagramma 9"/>
          <p:cNvGraphicFramePr/>
          <p:nvPr/>
        </p:nvGraphicFramePr>
        <p:xfrm>
          <a:off x="304800" y="1758950"/>
          <a:ext cx="85852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A70405C-7471-D54A-8F47-191777C98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577" y="689811"/>
            <a:ext cx="8875207" cy="4957009"/>
          </a:xfrm>
        </p:spPr>
      </p:pic>
    </p:spTree>
    <p:extLst>
      <p:ext uri="{BB962C8B-B14F-4D97-AF65-F5344CB8AC3E}">
        <p14:creationId xmlns:p14="http://schemas.microsoft.com/office/powerpoint/2010/main" val="78284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7000" y="1600201"/>
            <a:ext cx="8229600" cy="5429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300" dirty="0">
                <a:latin typeface="Arial"/>
                <a:cs typeface="Arial"/>
              </a:rPr>
              <a:t>La differenza sta nella </a:t>
            </a:r>
            <a:r>
              <a:rPr lang="it-IT" sz="3300" b="1" dirty="0">
                <a:latin typeface="Arial"/>
                <a:cs typeface="Arial"/>
              </a:rPr>
              <a:t>relazione</a:t>
            </a:r>
            <a:r>
              <a:rPr lang="it-IT" sz="3300" dirty="0">
                <a:latin typeface="Arial"/>
                <a:cs typeface="Arial"/>
              </a:rPr>
              <a:t> con l’utente</a:t>
            </a:r>
          </a:p>
        </p:txBody>
      </p:sp>
      <p:sp>
        <p:nvSpPr>
          <p:cNvPr id="16" name="Titolo 5"/>
          <p:cNvSpPr txBox="1">
            <a:spLocks/>
          </p:cNvSpPr>
          <p:nvPr/>
        </p:nvSpPr>
        <p:spPr>
          <a:xfrm>
            <a:off x="304800" y="7081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 centro del Bilancio di </a:t>
            </a:r>
            <a:r>
              <a:rPr kumimoji="0" lang="it-IT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Compe</a:t>
            </a:r>
            <a:r>
              <a:rPr lang="it-IT" sz="3400" b="1" dirty="0">
                <a:solidFill>
                  <a:srgbClr val="727272"/>
                </a:solidFill>
                <a:latin typeface="Arial"/>
                <a:ea typeface="+mj-ea"/>
                <a:cs typeface="Arial"/>
              </a:rPr>
              <a:t>tenze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11" name="Immagine 10" descr="Indianapolis-credit-counsel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006" y="2629002"/>
            <a:ext cx="3943194" cy="2628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377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5181</TotalTime>
  <Words>237</Words>
  <Application>Microsoft Macintosh PowerPoint</Application>
  <PresentationFormat>Presentazione su schermo (4:3)</PresentationFormat>
  <Paragraphs>133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di Office</vt:lpstr>
      <vt:lpstr>Webinar Bilancio di Competenze per lo Sviluppo delle Risorse Umane Lunedì 15 Marzo 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EvoForm Consulting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Bilancio di Competenze</dc:title>
  <dc:subject/>
  <dc:creator>Claudio Catalano</dc:creator>
  <cp:keywords/>
  <dc:description>www.evoform.it</dc:description>
  <cp:lastModifiedBy>Utente di Microsoft Office</cp:lastModifiedBy>
  <cp:revision>292</cp:revision>
  <cp:lastPrinted>2013-09-14T13:46:29Z</cp:lastPrinted>
  <dcterms:created xsi:type="dcterms:W3CDTF">2016-09-21T05:44:32Z</dcterms:created>
  <dcterms:modified xsi:type="dcterms:W3CDTF">2021-03-17T11:07:11Z</dcterms:modified>
  <cp:category/>
</cp:coreProperties>
</file>